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5F615-3A76-4A3F-90BA-F73F28F5CCFE}" type="datetimeFigureOut">
              <a:rPr lang="ar-IQ" smtClean="0"/>
              <a:t>26/05/1433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12126-AAE0-4167-94D2-679E79D2CB2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19362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5F615-3A76-4A3F-90BA-F73F28F5CCFE}" type="datetimeFigureOut">
              <a:rPr lang="ar-IQ" smtClean="0"/>
              <a:t>26/05/1433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12126-AAE0-4167-94D2-679E79D2CB2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00681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5F615-3A76-4A3F-90BA-F73F28F5CCFE}" type="datetimeFigureOut">
              <a:rPr lang="ar-IQ" smtClean="0"/>
              <a:t>26/05/1433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12126-AAE0-4167-94D2-679E79D2CB2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48583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5F615-3A76-4A3F-90BA-F73F28F5CCFE}" type="datetimeFigureOut">
              <a:rPr lang="ar-IQ" smtClean="0"/>
              <a:t>26/05/1433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12126-AAE0-4167-94D2-679E79D2CB2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3346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5F615-3A76-4A3F-90BA-F73F28F5CCFE}" type="datetimeFigureOut">
              <a:rPr lang="ar-IQ" smtClean="0"/>
              <a:t>26/05/1433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12126-AAE0-4167-94D2-679E79D2CB2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03451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5F615-3A76-4A3F-90BA-F73F28F5CCFE}" type="datetimeFigureOut">
              <a:rPr lang="ar-IQ" smtClean="0"/>
              <a:t>26/05/1433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12126-AAE0-4167-94D2-679E79D2CB2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91170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5F615-3A76-4A3F-90BA-F73F28F5CCFE}" type="datetimeFigureOut">
              <a:rPr lang="ar-IQ" smtClean="0"/>
              <a:t>26/05/1433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12126-AAE0-4167-94D2-679E79D2CB2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85608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5F615-3A76-4A3F-90BA-F73F28F5CCFE}" type="datetimeFigureOut">
              <a:rPr lang="ar-IQ" smtClean="0"/>
              <a:t>26/05/1433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12126-AAE0-4167-94D2-679E79D2CB2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6374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5F615-3A76-4A3F-90BA-F73F28F5CCFE}" type="datetimeFigureOut">
              <a:rPr lang="ar-IQ" smtClean="0"/>
              <a:t>26/05/1433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12126-AAE0-4167-94D2-679E79D2CB2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40268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5F615-3A76-4A3F-90BA-F73F28F5CCFE}" type="datetimeFigureOut">
              <a:rPr lang="ar-IQ" smtClean="0"/>
              <a:t>26/05/1433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12126-AAE0-4167-94D2-679E79D2CB2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64890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5F615-3A76-4A3F-90BA-F73F28F5CCFE}" type="datetimeFigureOut">
              <a:rPr lang="ar-IQ" smtClean="0"/>
              <a:t>26/05/1433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12126-AAE0-4167-94D2-679E79D2CB2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22586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95F615-3A76-4A3F-90BA-F73F28F5CCFE}" type="datetimeFigureOut">
              <a:rPr lang="ar-IQ" smtClean="0"/>
              <a:t>26/05/1433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912126-AAE0-4167-94D2-679E79D2CB2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25503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New folder\pinkg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مستطيل 4"/>
          <p:cNvSpPr/>
          <p:nvPr/>
        </p:nvSpPr>
        <p:spPr>
          <a:xfrm>
            <a:off x="125231" y="2145630"/>
            <a:ext cx="6102953" cy="1200329"/>
          </a:xfrm>
          <a:prstGeom prst="rect">
            <a:avLst/>
          </a:prstGeom>
          <a:scene3d>
            <a:camera prst="isometricLeftDown"/>
            <a:lightRig rig="threePt" dir="t"/>
          </a:scene3d>
        </p:spPr>
        <p:txBody>
          <a:bodyPr wrap="none">
            <a:spAutoFit/>
          </a:bodyPr>
          <a:lstStyle/>
          <a:p>
            <a:r>
              <a:rPr lang="en-US" sz="7200" b="1" i="1" dirty="0">
                <a:solidFill>
                  <a:srgbClr val="FFFF00"/>
                </a:solidFill>
              </a:rPr>
              <a:t>Giardia </a:t>
            </a:r>
            <a:r>
              <a:rPr lang="en-US" sz="7200" b="1" i="1" dirty="0" err="1">
                <a:solidFill>
                  <a:srgbClr val="FFFF00"/>
                </a:solidFill>
              </a:rPr>
              <a:t>lamblia</a:t>
            </a:r>
            <a:endParaRPr lang="ar-IQ" sz="7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497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New folder\pinkg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http://www.yallatb.com/galary/10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7" y="2033736"/>
            <a:ext cx="3384376" cy="4203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www.cmpt.ca/images/parasites/giardia_cyst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133600"/>
            <a:ext cx="3029322" cy="4103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مربع نص 1"/>
          <p:cNvSpPr txBox="1"/>
          <p:nvPr/>
        </p:nvSpPr>
        <p:spPr>
          <a:xfrm>
            <a:off x="1547664" y="620688"/>
            <a:ext cx="6912768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Low"/>
            <a:r>
              <a:rPr lang="en-US" sz="3200" b="1" dirty="0" err="1" smtClean="0">
                <a:solidFill>
                  <a:srgbClr val="FFFF00"/>
                </a:solidFill>
              </a:rPr>
              <a:t>Cyste</a:t>
            </a:r>
            <a:r>
              <a:rPr lang="en-US" sz="3200" b="1" dirty="0" smtClean="0">
                <a:solidFill>
                  <a:srgbClr val="FFFF00"/>
                </a:solidFill>
              </a:rPr>
              <a:t> </a:t>
            </a:r>
            <a:r>
              <a:rPr lang="en-US" sz="3200" b="1" dirty="0" smtClean="0">
                <a:solidFill>
                  <a:srgbClr val="FFFF00"/>
                </a:solidFill>
              </a:rPr>
              <a:t>and </a:t>
            </a:r>
            <a:r>
              <a:rPr lang="en-US" sz="3200" b="1" dirty="0" err="1" smtClean="0">
                <a:solidFill>
                  <a:srgbClr val="FFFF00"/>
                </a:solidFill>
              </a:rPr>
              <a:t>trophozoite</a:t>
            </a:r>
            <a:r>
              <a:rPr lang="en-US" sz="3200" b="1" dirty="0" smtClean="0">
                <a:solidFill>
                  <a:srgbClr val="FFFF00"/>
                </a:solidFill>
              </a:rPr>
              <a:t> </a:t>
            </a:r>
            <a:r>
              <a:rPr lang="en-US" sz="3200" b="1" dirty="0" smtClean="0">
                <a:solidFill>
                  <a:srgbClr val="FFFF00"/>
                </a:solidFill>
              </a:rPr>
              <a:t>of G. </a:t>
            </a:r>
            <a:r>
              <a:rPr lang="en-US" sz="3200" b="1" dirty="0" err="1" smtClean="0">
                <a:solidFill>
                  <a:srgbClr val="FFFF00"/>
                </a:solidFill>
              </a:rPr>
              <a:t>lamblia</a:t>
            </a:r>
            <a:r>
              <a:rPr lang="en-US" sz="3200" b="1" dirty="0" smtClean="0">
                <a:solidFill>
                  <a:srgbClr val="FFFF00"/>
                </a:solidFill>
              </a:rPr>
              <a:t> </a:t>
            </a:r>
            <a:endParaRPr lang="ar-IQ" sz="32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2944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New folder\pinkg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http://www.giardiasis.org/gfx/giardia_life_cycle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1556792"/>
            <a:ext cx="3990975" cy="5133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مربع نص 1"/>
          <p:cNvSpPr txBox="1"/>
          <p:nvPr/>
        </p:nvSpPr>
        <p:spPr>
          <a:xfrm>
            <a:off x="611560" y="476672"/>
            <a:ext cx="6912768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</a:rPr>
              <a:t>Life cycle of </a:t>
            </a:r>
            <a:r>
              <a:rPr lang="en-US" sz="4800" b="1" i="1" dirty="0" smtClean="0">
                <a:solidFill>
                  <a:srgbClr val="FF0000"/>
                </a:solidFill>
              </a:rPr>
              <a:t>G. </a:t>
            </a:r>
            <a:r>
              <a:rPr lang="en-US" sz="4800" b="1" i="1" dirty="0" err="1" smtClean="0">
                <a:solidFill>
                  <a:srgbClr val="FF0000"/>
                </a:solidFill>
              </a:rPr>
              <a:t>lamblia</a:t>
            </a:r>
            <a:r>
              <a:rPr lang="en-US" sz="4800" b="1" i="1" dirty="0" smtClean="0">
                <a:solidFill>
                  <a:srgbClr val="FF0000"/>
                </a:solidFill>
              </a:rPr>
              <a:t> </a:t>
            </a:r>
            <a:endParaRPr lang="ar-IQ" sz="48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2944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New folder\pinkg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مربع نص 1"/>
          <p:cNvSpPr txBox="1"/>
          <p:nvPr/>
        </p:nvSpPr>
        <p:spPr>
          <a:xfrm>
            <a:off x="2807804" y="2151727"/>
            <a:ext cx="3528392" cy="2554545"/>
          </a:xfrm>
          <a:prstGeom prst="rect">
            <a:avLst/>
          </a:prstGeom>
          <a:noFill/>
          <a:scene3d>
            <a:camera prst="perspectiveContrastingLeftFacing"/>
            <a:lightRig rig="threePt" dir="t"/>
          </a:scene3d>
        </p:spPr>
        <p:txBody>
          <a:bodyPr spcFirstLastPara="1" wrap="square" numCol="1" rtlCol="1">
            <a:prstTxWarp prst="textChevron">
              <a:avLst/>
            </a:prstTxWarp>
            <a:spAutoFit/>
          </a:bodyPr>
          <a:lstStyle>
            <a:defPPr>
              <a:defRPr lang="ar-IQ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0" b="1" dirty="0" smtClean="0">
                <a:solidFill>
                  <a:srgbClr val="FFFF00"/>
                </a:solidFill>
                <a:cs typeface="+mj-cs"/>
              </a:rPr>
              <a:t>Thank you </a:t>
            </a:r>
            <a:endParaRPr lang="ar-IQ" sz="8000" b="1" dirty="0">
              <a:solidFill>
                <a:srgbClr val="FFFF00"/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87294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17</Words>
  <Application>Microsoft Office PowerPoint</Application>
  <PresentationFormat>عرض على الشاشة (3:4)‏</PresentationFormat>
  <Paragraphs>4</Paragraphs>
  <Slides>4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ali</dc:creator>
  <cp:lastModifiedBy>ali</cp:lastModifiedBy>
  <cp:revision>8</cp:revision>
  <dcterms:created xsi:type="dcterms:W3CDTF">2012-04-16T18:49:28Z</dcterms:created>
  <dcterms:modified xsi:type="dcterms:W3CDTF">2012-04-17T07:30:46Z</dcterms:modified>
</cp:coreProperties>
</file>