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4380"/>
    <p:restoredTop sz="94660"/>
  </p:normalViewPr>
  <p:slideViewPr>
    <p:cSldViewPr>
      <p:cViewPr>
        <p:scale>
          <a:sx n="70" d="100"/>
          <a:sy n="70" d="100"/>
        </p:scale>
        <p:origin x="-1386" y="6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r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r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ar-SA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ar-SA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8ABB09-4A1D-463E-8065-109CC2B7EFAA}" type="datetimeFigureOut">
              <a:rPr lang="ar-SA" smtClean="0"/>
              <a:pPr/>
              <a:t>24/02/1439</a:t>
            </a:fld>
            <a:endParaRPr lang="ar-SA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34F065-1154-456A-91E3-76DE8E75E17B}" type="slidenum">
              <a:rPr lang="ar-SA" smtClean="0"/>
              <a:pPr/>
              <a:t>‹#›</a:t>
            </a:fld>
            <a:endParaRPr lang="ar-S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1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r" defTabSz="914400" rtl="1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r" defTabSz="914400" rtl="1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539552" y="1124743"/>
            <a:ext cx="7918648" cy="3096345"/>
          </a:xfrm>
        </p:spPr>
        <p:txBody>
          <a:bodyPr/>
          <a:lstStyle/>
          <a:p>
            <a:pPr algn="l"/>
            <a:endParaRPr lang="ar-SA" dirty="0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0" y="260648"/>
            <a:ext cx="9144000" cy="6597352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algn="l"/>
            <a:r>
              <a:rPr lang="en-US" dirty="0" smtClean="0">
                <a:solidFill>
                  <a:srgbClr val="FF0000"/>
                </a:solidFill>
              </a:rPr>
              <a:t>The following lectures are discussing the types, pathology  ,clinical features and treatment of most important and common rheumatologic   diseases such  as rheumatoid arthritis ,SLE and HSP </a:t>
            </a:r>
            <a:endParaRPr lang="ar-SA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سمة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29</Words>
  <Application>Microsoft Office PowerPoint</Application>
  <PresentationFormat>عرض على الشاشة (3:4)‏</PresentationFormat>
  <Paragraphs>1</Paragraphs>
  <Slides>1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سمة Office</vt:lpstr>
      <vt:lpstr>الشريحة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الشريحة 1</dc:title>
  <dc:creator>ghassan kudhair</dc:creator>
  <cp:lastModifiedBy>ghassan kudhair</cp:lastModifiedBy>
  <cp:revision>1</cp:revision>
  <dcterms:created xsi:type="dcterms:W3CDTF">2017-11-13T18:46:11Z</dcterms:created>
  <dcterms:modified xsi:type="dcterms:W3CDTF">2017-11-13T18:56:19Z</dcterms:modified>
</cp:coreProperties>
</file>