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67544" y="764704"/>
            <a:ext cx="8280920" cy="568863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The following lectures are discussing the most common poisoning like aspirin, iron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atropin</a:t>
            </a:r>
            <a:r>
              <a:rPr lang="en-US" dirty="0" smtClean="0">
                <a:solidFill>
                  <a:srgbClr val="FF0000"/>
                </a:solidFill>
              </a:rPr>
              <a:t>,  </a:t>
            </a:r>
            <a:r>
              <a:rPr lang="en-US" dirty="0" smtClean="0">
                <a:solidFill>
                  <a:srgbClr val="FF0000"/>
                </a:solidFill>
              </a:rPr>
              <a:t>acetaminophen, and </a:t>
            </a:r>
            <a:r>
              <a:rPr lang="en-US" dirty="0" err="1" smtClean="0">
                <a:solidFill>
                  <a:srgbClr val="FF0000"/>
                </a:solidFill>
              </a:rPr>
              <a:t>organphosphurus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</a:rPr>
              <a:t>The objective of the lectures are                             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1-to know the toxic dose of each poisoning and ways of intoxication      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          </a:t>
            </a:r>
            <a:r>
              <a:rPr lang="en-US" dirty="0" smtClean="0">
                <a:solidFill>
                  <a:srgbClr val="FF0000"/>
                </a:solidFill>
              </a:rPr>
              <a:t>2-to know the clinical feature of toxin                  3-to explain the management   including  way of decontamination ,role of </a:t>
            </a:r>
            <a:r>
              <a:rPr lang="en-US" dirty="0" err="1" smtClean="0">
                <a:solidFill>
                  <a:srgbClr val="FF0000"/>
                </a:solidFill>
              </a:rPr>
              <a:t>antidot</a:t>
            </a:r>
            <a:r>
              <a:rPr lang="en-US" dirty="0" smtClean="0">
                <a:solidFill>
                  <a:srgbClr val="FF0000"/>
                </a:solidFill>
              </a:rPr>
              <a:t> and other conservative treatment   </a:t>
            </a:r>
            <a:endParaRPr lang="ar-SA" dirty="0" smtClean="0">
              <a:solidFill>
                <a:srgbClr val="FF0000"/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عرض على الشاشة (3:4)‏</PresentationFormat>
  <Paragraphs>2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ghassan kudhair</dc:creator>
  <cp:lastModifiedBy>ghassan kudhair</cp:lastModifiedBy>
  <cp:revision>1</cp:revision>
  <dcterms:created xsi:type="dcterms:W3CDTF">2017-11-13T18:25:09Z</dcterms:created>
  <dcterms:modified xsi:type="dcterms:W3CDTF">2017-11-13T18:26:42Z</dcterms:modified>
</cp:coreProperties>
</file>