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257" r:id="rId4"/>
    <p:sldId id="258" r:id="rId5"/>
    <p:sldId id="298" r:id="rId6"/>
    <p:sldId id="299" r:id="rId7"/>
    <p:sldId id="300" r:id="rId8"/>
    <p:sldId id="301" r:id="rId9"/>
    <p:sldId id="289" r:id="rId10"/>
    <p:sldId id="302" r:id="rId11"/>
    <p:sldId id="290" r:id="rId12"/>
    <p:sldId id="291" r:id="rId13"/>
    <p:sldId id="294" r:id="rId14"/>
    <p:sldId id="295" r:id="rId15"/>
    <p:sldId id="303" r:id="rId16"/>
    <p:sldId id="304" r:id="rId17"/>
    <p:sldId id="305"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60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F193FE-3C19-4099-8141-B4BAEE1C493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50306EA3-28DD-456E-94AB-14AB46854298}">
      <dgm:prSet phldrT="[Text]" custT="1"/>
      <dgm:spPr>
        <a:solidFill>
          <a:srgbClr val="FFFF00"/>
        </a:solidFill>
      </dgm:spPr>
      <dgm:t>
        <a:bodyPr/>
        <a:lstStyle/>
        <a:p>
          <a:r>
            <a:rPr lang="en-GB" sz="1800" b="1" dirty="0">
              <a:solidFill>
                <a:schemeClr val="tx1"/>
              </a:solidFill>
            </a:rPr>
            <a:t>Trigeminal Nerve</a:t>
          </a:r>
          <a:endParaRPr lang="en-US" sz="1800" b="1" dirty="0">
            <a:solidFill>
              <a:schemeClr val="tx1"/>
            </a:solidFill>
          </a:endParaRPr>
        </a:p>
      </dgm:t>
    </dgm:pt>
    <dgm:pt modelId="{9663A626-877C-4520-BAF3-2EFFA0B23948}" type="parTrans" cxnId="{C72951CA-A31C-4819-8848-55896F37CE62}">
      <dgm:prSet/>
      <dgm:spPr/>
      <dgm:t>
        <a:bodyPr/>
        <a:lstStyle/>
        <a:p>
          <a:endParaRPr lang="en-US"/>
        </a:p>
      </dgm:t>
    </dgm:pt>
    <dgm:pt modelId="{2252445F-F89C-4AC7-B347-A95D88018229}" type="sibTrans" cxnId="{C72951CA-A31C-4819-8848-55896F37CE62}">
      <dgm:prSet/>
      <dgm:spPr/>
      <dgm:t>
        <a:bodyPr/>
        <a:lstStyle/>
        <a:p>
          <a:endParaRPr lang="en-US"/>
        </a:p>
      </dgm:t>
    </dgm:pt>
    <dgm:pt modelId="{0A5026E7-8E6E-4559-9F74-1B8322FB1719}">
      <dgm:prSet phldrT="[Text]" custT="1"/>
      <dgm:spPr>
        <a:solidFill>
          <a:srgbClr val="92D050"/>
        </a:solidFill>
      </dgm:spPr>
      <dgm:t>
        <a:bodyPr/>
        <a:lstStyle/>
        <a:p>
          <a:r>
            <a:rPr lang="en-GB" sz="1800" b="1" dirty="0" err="1">
              <a:solidFill>
                <a:schemeClr val="tx1"/>
              </a:solidFill>
            </a:rPr>
            <a:t>Ethmoidal</a:t>
          </a:r>
          <a:r>
            <a:rPr lang="en-GB" sz="1300" dirty="0"/>
            <a:t> </a:t>
          </a:r>
          <a:r>
            <a:rPr lang="en-GB" sz="1800" b="1" dirty="0">
              <a:solidFill>
                <a:schemeClr val="tx1"/>
              </a:solidFill>
            </a:rPr>
            <a:t>Nerves</a:t>
          </a:r>
          <a:endParaRPr lang="en-US" sz="1800" b="1" dirty="0">
            <a:solidFill>
              <a:schemeClr val="tx1"/>
            </a:solidFill>
          </a:endParaRPr>
        </a:p>
      </dgm:t>
    </dgm:pt>
    <dgm:pt modelId="{D92620F8-7E8C-4295-908A-DBE2EFA4F7CF}" type="parTrans" cxnId="{94081C15-5C2E-48C0-B345-66752F23B880}">
      <dgm:prSet/>
      <dgm:spPr/>
      <dgm:t>
        <a:bodyPr/>
        <a:lstStyle/>
        <a:p>
          <a:endParaRPr lang="en-US"/>
        </a:p>
      </dgm:t>
    </dgm:pt>
    <dgm:pt modelId="{0036B1A7-5D47-4A21-B2B4-5AA79B9C2ED1}" type="sibTrans" cxnId="{94081C15-5C2E-48C0-B345-66752F23B880}">
      <dgm:prSet/>
      <dgm:spPr/>
      <dgm:t>
        <a:bodyPr/>
        <a:lstStyle/>
        <a:p>
          <a:endParaRPr lang="en-US"/>
        </a:p>
      </dgm:t>
    </dgm:pt>
    <dgm:pt modelId="{255020A7-447C-4CF1-AF01-36F29607AA71}">
      <dgm:prSet phldrT="[Text]" custT="1"/>
      <dgm:spPr>
        <a:solidFill>
          <a:srgbClr val="FFC000"/>
        </a:solidFill>
      </dgm:spPr>
      <dgm:t>
        <a:bodyPr/>
        <a:lstStyle/>
        <a:p>
          <a:r>
            <a:rPr lang="en-GB" sz="1800" b="1" dirty="0">
              <a:solidFill>
                <a:schemeClr val="tx1"/>
              </a:solidFill>
            </a:rPr>
            <a:t>Maxillary</a:t>
          </a:r>
          <a:r>
            <a:rPr lang="en-GB" sz="1200" dirty="0"/>
            <a:t> </a:t>
          </a:r>
        </a:p>
        <a:p>
          <a:r>
            <a:rPr lang="en-GB" sz="1800" b="1" dirty="0">
              <a:solidFill>
                <a:schemeClr val="tx1"/>
              </a:solidFill>
            </a:rPr>
            <a:t>V2</a:t>
          </a:r>
          <a:endParaRPr lang="en-US" sz="1800" b="1" dirty="0">
            <a:solidFill>
              <a:schemeClr val="tx1"/>
            </a:solidFill>
          </a:endParaRPr>
        </a:p>
      </dgm:t>
    </dgm:pt>
    <dgm:pt modelId="{89BB1438-5A5E-4616-A68E-C8AB86B9BAAC}" type="parTrans" cxnId="{D3DC70ED-E97E-477E-802F-AA218E7C457D}">
      <dgm:prSet/>
      <dgm:spPr/>
      <dgm:t>
        <a:bodyPr/>
        <a:lstStyle/>
        <a:p>
          <a:endParaRPr lang="en-US"/>
        </a:p>
      </dgm:t>
    </dgm:pt>
    <dgm:pt modelId="{E73B24B9-E263-4F7A-91E6-EA11B6D6E94A}" type="sibTrans" cxnId="{D3DC70ED-E97E-477E-802F-AA218E7C457D}">
      <dgm:prSet/>
      <dgm:spPr/>
      <dgm:t>
        <a:bodyPr/>
        <a:lstStyle/>
        <a:p>
          <a:endParaRPr lang="en-US"/>
        </a:p>
      </dgm:t>
    </dgm:pt>
    <dgm:pt modelId="{83252B8A-9968-4653-811D-A7ED967043F7}">
      <dgm:prSet phldrT="[Text]" custT="1"/>
      <dgm:spPr>
        <a:solidFill>
          <a:srgbClr val="FFC000"/>
        </a:solidFill>
      </dgm:spPr>
      <dgm:t>
        <a:bodyPr/>
        <a:lstStyle/>
        <a:p>
          <a:r>
            <a:rPr lang="en-GB" sz="1800" b="1" dirty="0">
              <a:solidFill>
                <a:schemeClr val="tx1"/>
              </a:solidFill>
            </a:rPr>
            <a:t>Mandibular</a:t>
          </a:r>
        </a:p>
        <a:p>
          <a:r>
            <a:rPr lang="en-GB" sz="1800" b="1" dirty="0">
              <a:solidFill>
                <a:schemeClr val="tx1"/>
              </a:solidFill>
            </a:rPr>
            <a:t>V3</a:t>
          </a:r>
          <a:endParaRPr lang="en-US" sz="1800" b="1" dirty="0">
            <a:solidFill>
              <a:schemeClr val="tx1"/>
            </a:solidFill>
          </a:endParaRPr>
        </a:p>
      </dgm:t>
    </dgm:pt>
    <dgm:pt modelId="{364A836A-7962-4777-A42D-7B31B23D775F}" type="parTrans" cxnId="{19356B44-78C2-4EFE-865D-584B043B72DE}">
      <dgm:prSet/>
      <dgm:spPr/>
      <dgm:t>
        <a:bodyPr/>
        <a:lstStyle/>
        <a:p>
          <a:endParaRPr lang="en-US"/>
        </a:p>
      </dgm:t>
    </dgm:pt>
    <dgm:pt modelId="{837F31A5-60A8-4875-8578-46B4DF8D3AE0}" type="sibTrans" cxnId="{19356B44-78C2-4EFE-865D-584B043B72DE}">
      <dgm:prSet/>
      <dgm:spPr/>
      <dgm:t>
        <a:bodyPr/>
        <a:lstStyle/>
        <a:p>
          <a:endParaRPr lang="en-US"/>
        </a:p>
      </dgm:t>
    </dgm:pt>
    <dgm:pt modelId="{5DCE3CD8-E599-4664-A664-3A4F78C469C4}">
      <dgm:prSet custT="1"/>
      <dgm:spPr>
        <a:solidFill>
          <a:srgbClr val="FFC000"/>
        </a:solidFill>
      </dgm:spPr>
      <dgm:t>
        <a:bodyPr/>
        <a:lstStyle/>
        <a:p>
          <a:r>
            <a:rPr lang="en-GB" sz="1800" b="1" dirty="0">
              <a:solidFill>
                <a:schemeClr val="tx1"/>
              </a:solidFill>
            </a:rPr>
            <a:t>Ophthalmic</a:t>
          </a:r>
          <a:r>
            <a:rPr lang="en-GB" sz="1200" dirty="0"/>
            <a:t> </a:t>
          </a:r>
        </a:p>
        <a:p>
          <a:r>
            <a:rPr lang="en-GB" sz="1800" b="1" dirty="0">
              <a:solidFill>
                <a:schemeClr val="tx1"/>
              </a:solidFill>
            </a:rPr>
            <a:t>V1</a:t>
          </a:r>
          <a:endParaRPr lang="en-US" sz="1800" b="1" dirty="0">
            <a:solidFill>
              <a:schemeClr val="tx1"/>
            </a:solidFill>
          </a:endParaRPr>
        </a:p>
      </dgm:t>
    </dgm:pt>
    <dgm:pt modelId="{41848D05-11F5-474A-8A1A-0CAC02612485}" type="parTrans" cxnId="{56680A0C-7DC4-4F31-A8FB-CEF17399646D}">
      <dgm:prSet/>
      <dgm:spPr/>
      <dgm:t>
        <a:bodyPr/>
        <a:lstStyle/>
        <a:p>
          <a:endParaRPr lang="en-US"/>
        </a:p>
      </dgm:t>
    </dgm:pt>
    <dgm:pt modelId="{1C955FED-BD4B-4567-AA82-C6C584BDF76F}" type="sibTrans" cxnId="{56680A0C-7DC4-4F31-A8FB-CEF17399646D}">
      <dgm:prSet/>
      <dgm:spPr/>
      <dgm:t>
        <a:bodyPr/>
        <a:lstStyle/>
        <a:p>
          <a:endParaRPr lang="en-US"/>
        </a:p>
      </dgm:t>
    </dgm:pt>
    <dgm:pt modelId="{F908E696-4E10-48D8-AD24-296337FDFEDB}">
      <dgm:prSet custT="1"/>
      <dgm:spPr>
        <a:solidFill>
          <a:schemeClr val="tx2">
            <a:lumMod val="40000"/>
            <a:lumOff val="60000"/>
          </a:schemeClr>
        </a:solidFill>
      </dgm:spPr>
      <dgm:t>
        <a:bodyPr/>
        <a:lstStyle/>
        <a:p>
          <a:r>
            <a:rPr lang="en-GB" sz="1800" b="1" dirty="0">
              <a:solidFill>
                <a:schemeClr val="tx1"/>
              </a:solidFill>
            </a:rPr>
            <a:t>Anterior</a:t>
          </a:r>
          <a:r>
            <a:rPr lang="en-GB" sz="1300" dirty="0"/>
            <a:t> </a:t>
          </a:r>
          <a:r>
            <a:rPr lang="en-GB" sz="1800" b="1" dirty="0">
              <a:solidFill>
                <a:schemeClr val="tx1"/>
              </a:solidFill>
            </a:rPr>
            <a:t>Meningeal</a:t>
          </a:r>
          <a:r>
            <a:rPr lang="en-GB" sz="1300" dirty="0"/>
            <a:t> </a:t>
          </a:r>
          <a:r>
            <a:rPr lang="en-GB" sz="1800" b="1" dirty="0">
              <a:solidFill>
                <a:schemeClr val="tx1"/>
              </a:solidFill>
            </a:rPr>
            <a:t>nerves</a:t>
          </a:r>
          <a:endParaRPr lang="en-US" sz="1800" b="1" dirty="0">
            <a:solidFill>
              <a:schemeClr val="tx1"/>
            </a:solidFill>
          </a:endParaRPr>
        </a:p>
      </dgm:t>
    </dgm:pt>
    <dgm:pt modelId="{A0AD9557-66D3-4C91-8FFA-C961788E2A89}" type="parTrans" cxnId="{94789415-E5F3-4A03-87B0-FF9D60334624}">
      <dgm:prSet/>
      <dgm:spPr/>
      <dgm:t>
        <a:bodyPr/>
        <a:lstStyle/>
        <a:p>
          <a:endParaRPr lang="en-US"/>
        </a:p>
      </dgm:t>
    </dgm:pt>
    <dgm:pt modelId="{42AD5A7C-6E84-4E5C-A1F3-45BCA3628D08}" type="sibTrans" cxnId="{94789415-E5F3-4A03-87B0-FF9D60334624}">
      <dgm:prSet/>
      <dgm:spPr/>
      <dgm:t>
        <a:bodyPr/>
        <a:lstStyle/>
        <a:p>
          <a:endParaRPr lang="en-US"/>
        </a:p>
      </dgm:t>
    </dgm:pt>
    <dgm:pt modelId="{7510D8B9-9840-4CA6-9102-4D22EB66DAF9}">
      <dgm:prSet custT="1"/>
      <dgm:spPr>
        <a:solidFill>
          <a:schemeClr val="tx2">
            <a:lumMod val="40000"/>
            <a:lumOff val="60000"/>
          </a:schemeClr>
        </a:solidFill>
      </dgm:spPr>
      <dgm:t>
        <a:bodyPr/>
        <a:lstStyle/>
        <a:p>
          <a:r>
            <a:rPr lang="en-GB" sz="1600" b="1" dirty="0">
              <a:solidFill>
                <a:schemeClr val="tx1"/>
              </a:solidFill>
            </a:rPr>
            <a:t>(Tentorial</a:t>
          </a:r>
          <a:r>
            <a:rPr lang="en-GB" sz="1100" dirty="0"/>
            <a:t> </a:t>
          </a:r>
          <a:r>
            <a:rPr lang="en-GB" sz="1600" b="1" dirty="0">
              <a:solidFill>
                <a:schemeClr val="tx1"/>
              </a:solidFill>
            </a:rPr>
            <a:t>Nerves)</a:t>
          </a:r>
          <a:r>
            <a:rPr lang="en-GB" sz="1100" dirty="0"/>
            <a:t> </a:t>
          </a:r>
          <a:r>
            <a:rPr lang="en-GB" sz="1600" b="1" dirty="0">
              <a:solidFill>
                <a:schemeClr val="tx1"/>
              </a:solidFill>
            </a:rPr>
            <a:t>Meningeal</a:t>
          </a:r>
          <a:r>
            <a:rPr lang="en-GB" sz="1100" dirty="0"/>
            <a:t> </a:t>
          </a:r>
          <a:r>
            <a:rPr lang="en-GB" sz="1800" b="1" dirty="0">
              <a:solidFill>
                <a:schemeClr val="tx1"/>
              </a:solidFill>
            </a:rPr>
            <a:t>branches </a:t>
          </a:r>
          <a:endParaRPr lang="en-US" sz="1100" dirty="0"/>
        </a:p>
      </dgm:t>
    </dgm:pt>
    <dgm:pt modelId="{37E51E16-8ADA-4FD4-98C3-8B716D68C65F}" type="parTrans" cxnId="{40DEF44E-9273-4876-96A0-9B84FD69676E}">
      <dgm:prSet/>
      <dgm:spPr/>
      <dgm:t>
        <a:bodyPr/>
        <a:lstStyle/>
        <a:p>
          <a:endParaRPr lang="en-US"/>
        </a:p>
      </dgm:t>
    </dgm:pt>
    <dgm:pt modelId="{7637618F-00E8-4D3F-98FA-F2A76877B0DF}" type="sibTrans" cxnId="{40DEF44E-9273-4876-96A0-9B84FD69676E}">
      <dgm:prSet/>
      <dgm:spPr/>
      <dgm:t>
        <a:bodyPr/>
        <a:lstStyle/>
        <a:p>
          <a:endParaRPr lang="en-US"/>
        </a:p>
      </dgm:t>
    </dgm:pt>
    <dgm:pt modelId="{4F7D2F21-3A14-47DE-B26B-73E889505531}">
      <dgm:prSet custT="1"/>
      <dgm:spPr>
        <a:solidFill>
          <a:schemeClr val="tx2">
            <a:lumMod val="40000"/>
            <a:lumOff val="60000"/>
          </a:schemeClr>
        </a:solidFill>
      </dgm:spPr>
      <dgm:t>
        <a:bodyPr/>
        <a:lstStyle/>
        <a:p>
          <a:r>
            <a:rPr lang="en-GB" sz="1800" b="1" dirty="0">
              <a:solidFill>
                <a:schemeClr val="tx1"/>
              </a:solidFill>
            </a:rPr>
            <a:t>Meningeal</a:t>
          </a:r>
          <a:r>
            <a:rPr lang="en-GB" sz="1200" dirty="0"/>
            <a:t> </a:t>
          </a:r>
          <a:r>
            <a:rPr lang="en-GB" sz="1800" b="1" dirty="0">
              <a:solidFill>
                <a:schemeClr val="tx1"/>
              </a:solidFill>
            </a:rPr>
            <a:t>branches</a:t>
          </a:r>
          <a:endParaRPr lang="en-US" sz="1800" b="1" dirty="0">
            <a:solidFill>
              <a:schemeClr val="tx1"/>
            </a:solidFill>
          </a:endParaRPr>
        </a:p>
      </dgm:t>
    </dgm:pt>
    <dgm:pt modelId="{9A059606-7E77-4E14-8B63-F707FD3478A0}" type="parTrans" cxnId="{0ACCC6C0-DA92-4A85-9997-84259A84A49B}">
      <dgm:prSet/>
      <dgm:spPr/>
      <dgm:t>
        <a:bodyPr/>
        <a:lstStyle/>
        <a:p>
          <a:endParaRPr lang="en-US"/>
        </a:p>
      </dgm:t>
    </dgm:pt>
    <dgm:pt modelId="{7A52C818-98EE-4D36-885F-BB7AF688F8A9}" type="sibTrans" cxnId="{0ACCC6C0-DA92-4A85-9997-84259A84A49B}">
      <dgm:prSet/>
      <dgm:spPr/>
      <dgm:t>
        <a:bodyPr/>
        <a:lstStyle/>
        <a:p>
          <a:endParaRPr lang="en-US"/>
        </a:p>
      </dgm:t>
    </dgm:pt>
    <dgm:pt modelId="{6237C370-F404-4D3D-A8F2-E1909638269B}">
      <dgm:prSet custT="1"/>
      <dgm:spPr>
        <a:solidFill>
          <a:schemeClr val="tx2">
            <a:lumMod val="40000"/>
            <a:lumOff val="60000"/>
          </a:schemeClr>
        </a:solidFill>
      </dgm:spPr>
      <dgm:t>
        <a:bodyPr/>
        <a:lstStyle/>
        <a:p>
          <a:r>
            <a:rPr lang="en-GB" sz="1800" b="1" dirty="0">
              <a:solidFill>
                <a:schemeClr val="tx1"/>
              </a:solidFill>
            </a:rPr>
            <a:t>Meningeal</a:t>
          </a:r>
          <a:r>
            <a:rPr lang="en-GB" sz="1200" dirty="0"/>
            <a:t> </a:t>
          </a:r>
          <a:r>
            <a:rPr lang="en-GB" sz="1800" b="1" dirty="0">
              <a:solidFill>
                <a:schemeClr val="tx1"/>
              </a:solidFill>
            </a:rPr>
            <a:t>branches</a:t>
          </a:r>
          <a:endParaRPr lang="en-US" sz="1800" b="1" dirty="0">
            <a:solidFill>
              <a:schemeClr val="tx1"/>
            </a:solidFill>
          </a:endParaRPr>
        </a:p>
      </dgm:t>
    </dgm:pt>
    <dgm:pt modelId="{6FA9AB65-9CBA-4432-BEEF-E2C98ACE4AAD}" type="parTrans" cxnId="{1FBC600E-A674-4DFA-A108-1F630A5EF3D2}">
      <dgm:prSet/>
      <dgm:spPr/>
      <dgm:t>
        <a:bodyPr/>
        <a:lstStyle/>
        <a:p>
          <a:endParaRPr lang="en-US"/>
        </a:p>
      </dgm:t>
    </dgm:pt>
    <dgm:pt modelId="{CA41C5B6-A9D1-418F-AEAE-4CC8EBE1555A}" type="sibTrans" cxnId="{1FBC600E-A674-4DFA-A108-1F630A5EF3D2}">
      <dgm:prSet/>
      <dgm:spPr/>
      <dgm:t>
        <a:bodyPr/>
        <a:lstStyle/>
        <a:p>
          <a:endParaRPr lang="en-US"/>
        </a:p>
      </dgm:t>
    </dgm:pt>
    <dgm:pt modelId="{627E76D7-7850-42C1-BAA2-327027DAE60C}">
      <dgm:prSet custT="1"/>
      <dgm:spPr>
        <a:solidFill>
          <a:schemeClr val="accent6"/>
        </a:solidFill>
      </dgm:spPr>
      <dgm:t>
        <a:bodyPr/>
        <a:lstStyle/>
        <a:p>
          <a:r>
            <a:rPr lang="en-GB" sz="1600" b="1" dirty="0">
              <a:solidFill>
                <a:schemeClr val="tx1"/>
              </a:solidFill>
            </a:rPr>
            <a:t>Anterior cranial fossa &amp; Falx cerebri</a:t>
          </a:r>
          <a:endParaRPr lang="en-US" sz="1600" b="1" dirty="0">
            <a:solidFill>
              <a:schemeClr val="tx1"/>
            </a:solidFill>
          </a:endParaRPr>
        </a:p>
      </dgm:t>
    </dgm:pt>
    <dgm:pt modelId="{B07E536C-DA5E-46E7-8946-AC02895DA88A}" type="parTrans" cxnId="{032E63A8-A136-41F7-BE62-FEE647094464}">
      <dgm:prSet/>
      <dgm:spPr/>
      <dgm:t>
        <a:bodyPr/>
        <a:lstStyle/>
        <a:p>
          <a:endParaRPr lang="en-US"/>
        </a:p>
      </dgm:t>
    </dgm:pt>
    <dgm:pt modelId="{14B5AC5F-B0E6-4F98-815F-D31497A5E865}" type="sibTrans" cxnId="{032E63A8-A136-41F7-BE62-FEE647094464}">
      <dgm:prSet/>
      <dgm:spPr/>
      <dgm:t>
        <a:bodyPr/>
        <a:lstStyle/>
        <a:p>
          <a:endParaRPr lang="en-US"/>
        </a:p>
      </dgm:t>
    </dgm:pt>
    <dgm:pt modelId="{3A8EB0E2-0054-4693-94AF-549F1EB3A04F}">
      <dgm:prSet custT="1"/>
      <dgm:spPr>
        <a:solidFill>
          <a:schemeClr val="accent6"/>
        </a:solidFill>
      </dgm:spPr>
      <dgm:t>
        <a:bodyPr/>
        <a:lstStyle/>
        <a:p>
          <a:r>
            <a:rPr lang="en-GB" sz="1800" b="1" dirty="0">
              <a:solidFill>
                <a:schemeClr val="tx1"/>
              </a:solidFill>
            </a:rPr>
            <a:t>Anterior &amp; Middle cranial fossa </a:t>
          </a:r>
          <a:endParaRPr lang="en-US" sz="1800" b="1" dirty="0">
            <a:solidFill>
              <a:schemeClr val="tx1"/>
            </a:solidFill>
          </a:endParaRPr>
        </a:p>
      </dgm:t>
    </dgm:pt>
    <dgm:pt modelId="{43E11F69-7438-4DB5-AD93-164E7F203FF4}" type="parTrans" cxnId="{A254670A-344A-423B-973B-7B75773FCACC}">
      <dgm:prSet/>
      <dgm:spPr/>
      <dgm:t>
        <a:bodyPr/>
        <a:lstStyle/>
        <a:p>
          <a:endParaRPr lang="en-US"/>
        </a:p>
      </dgm:t>
    </dgm:pt>
    <dgm:pt modelId="{2B441090-E9F3-45BA-A1C6-0D64F13F8388}" type="sibTrans" cxnId="{A254670A-344A-423B-973B-7B75773FCACC}">
      <dgm:prSet/>
      <dgm:spPr/>
      <dgm:t>
        <a:bodyPr/>
        <a:lstStyle/>
        <a:p>
          <a:endParaRPr lang="en-US"/>
        </a:p>
      </dgm:t>
    </dgm:pt>
    <dgm:pt modelId="{68AECF7C-3406-48D1-A73E-8F0C359B7B9E}">
      <dgm:prSet custT="1"/>
      <dgm:spPr>
        <a:solidFill>
          <a:schemeClr val="accent6"/>
        </a:solidFill>
      </dgm:spPr>
      <dgm:t>
        <a:bodyPr/>
        <a:lstStyle/>
        <a:p>
          <a:r>
            <a:rPr lang="en-GB" sz="1800" b="1" dirty="0">
              <a:solidFill>
                <a:schemeClr val="tx1"/>
              </a:solidFill>
            </a:rPr>
            <a:t>Post</a:t>
          </a:r>
          <a:r>
            <a:rPr lang="en-GB" sz="1300" dirty="0"/>
            <a:t> </a:t>
          </a:r>
          <a:r>
            <a:rPr lang="en-GB" sz="1800" b="1" dirty="0">
              <a:solidFill>
                <a:schemeClr val="tx1"/>
              </a:solidFill>
            </a:rPr>
            <a:t>Falx</a:t>
          </a:r>
          <a:r>
            <a:rPr lang="en-GB" sz="1300" dirty="0"/>
            <a:t> </a:t>
          </a:r>
          <a:r>
            <a:rPr lang="en-GB" sz="1800" b="1" dirty="0">
              <a:solidFill>
                <a:schemeClr val="tx1"/>
              </a:solidFill>
            </a:rPr>
            <a:t>cerebri</a:t>
          </a:r>
          <a:r>
            <a:rPr lang="en-GB" sz="1300" dirty="0"/>
            <a:t> </a:t>
          </a:r>
          <a:r>
            <a:rPr lang="en-GB" sz="1400" b="1" dirty="0">
              <a:solidFill>
                <a:schemeClr val="tx1"/>
              </a:solidFill>
            </a:rPr>
            <a:t>&amp; Tentorium cerebri</a:t>
          </a:r>
          <a:endParaRPr lang="en-US" sz="1300" b="1" dirty="0">
            <a:solidFill>
              <a:schemeClr val="tx1"/>
            </a:solidFill>
          </a:endParaRPr>
        </a:p>
      </dgm:t>
    </dgm:pt>
    <dgm:pt modelId="{9438D0D5-87F1-497B-A82A-8BA8029C7F45}" type="parTrans" cxnId="{9ABF5404-8326-484C-9AD3-4DE91B8BF8C9}">
      <dgm:prSet/>
      <dgm:spPr/>
      <dgm:t>
        <a:bodyPr/>
        <a:lstStyle/>
        <a:p>
          <a:endParaRPr lang="en-US"/>
        </a:p>
      </dgm:t>
    </dgm:pt>
    <dgm:pt modelId="{49DB4DC1-DF94-4EDD-AD45-F034E8E77438}" type="sibTrans" cxnId="{9ABF5404-8326-484C-9AD3-4DE91B8BF8C9}">
      <dgm:prSet/>
      <dgm:spPr/>
      <dgm:t>
        <a:bodyPr/>
        <a:lstStyle/>
        <a:p>
          <a:endParaRPr lang="en-US"/>
        </a:p>
      </dgm:t>
    </dgm:pt>
    <dgm:pt modelId="{59DC6CB8-FF7F-40DC-A311-426D721921D7}">
      <dgm:prSet custT="1"/>
      <dgm:spPr>
        <a:solidFill>
          <a:schemeClr val="accent6"/>
        </a:solidFill>
      </dgm:spPr>
      <dgm:t>
        <a:bodyPr/>
        <a:lstStyle/>
        <a:p>
          <a:r>
            <a:rPr lang="en-GB" sz="1800" b="1" dirty="0">
              <a:solidFill>
                <a:schemeClr val="tx1"/>
              </a:solidFill>
            </a:rPr>
            <a:t>Anterior &amp; Middle cranial fossa</a:t>
          </a:r>
          <a:endParaRPr lang="en-US" sz="1800" b="1" dirty="0">
            <a:solidFill>
              <a:schemeClr val="tx1"/>
            </a:solidFill>
          </a:endParaRPr>
        </a:p>
      </dgm:t>
    </dgm:pt>
    <dgm:pt modelId="{40C5E9FA-7360-40C8-82D5-CAE8DD000B55}" type="parTrans" cxnId="{2943F0D8-A389-4502-AFD2-BABB160E0835}">
      <dgm:prSet/>
      <dgm:spPr/>
      <dgm:t>
        <a:bodyPr/>
        <a:lstStyle/>
        <a:p>
          <a:endParaRPr lang="en-US"/>
        </a:p>
      </dgm:t>
    </dgm:pt>
    <dgm:pt modelId="{72BA9D0C-E859-46D5-8B2D-49AED4B38953}" type="sibTrans" cxnId="{2943F0D8-A389-4502-AFD2-BABB160E0835}">
      <dgm:prSet/>
      <dgm:spPr/>
      <dgm:t>
        <a:bodyPr/>
        <a:lstStyle/>
        <a:p>
          <a:endParaRPr lang="en-US"/>
        </a:p>
      </dgm:t>
    </dgm:pt>
    <dgm:pt modelId="{19DC7EFB-5A90-4D23-B3F9-09D484F5FC78}" type="pres">
      <dgm:prSet presAssocID="{B3F193FE-3C19-4099-8141-B4BAEE1C4937}" presName="hierChild1" presStyleCnt="0">
        <dgm:presLayoutVars>
          <dgm:orgChart val="1"/>
          <dgm:chPref val="1"/>
          <dgm:dir/>
          <dgm:animOne val="branch"/>
          <dgm:animLvl val="lvl"/>
          <dgm:resizeHandles/>
        </dgm:presLayoutVars>
      </dgm:prSet>
      <dgm:spPr/>
      <dgm:t>
        <a:bodyPr/>
        <a:lstStyle/>
        <a:p>
          <a:pPr rtl="1"/>
          <a:endParaRPr lang="ar-SA"/>
        </a:p>
      </dgm:t>
    </dgm:pt>
    <dgm:pt modelId="{DBAA7FFD-40B9-4D84-9DF5-5F8663A81D9E}" type="pres">
      <dgm:prSet presAssocID="{50306EA3-28DD-456E-94AB-14AB46854298}" presName="hierRoot1" presStyleCnt="0">
        <dgm:presLayoutVars>
          <dgm:hierBranch val="init"/>
        </dgm:presLayoutVars>
      </dgm:prSet>
      <dgm:spPr/>
    </dgm:pt>
    <dgm:pt modelId="{0F37EC0D-E950-49E5-9FA0-B1556098942F}" type="pres">
      <dgm:prSet presAssocID="{50306EA3-28DD-456E-94AB-14AB46854298}" presName="rootComposite1" presStyleCnt="0"/>
      <dgm:spPr/>
    </dgm:pt>
    <dgm:pt modelId="{0D2FEFED-D633-4F45-B9DC-C46FC4266C38}" type="pres">
      <dgm:prSet presAssocID="{50306EA3-28DD-456E-94AB-14AB46854298}" presName="rootText1" presStyleLbl="node0" presStyleIdx="0" presStyleCnt="1" custScaleX="65847" custScaleY="212584">
        <dgm:presLayoutVars>
          <dgm:chPref val="3"/>
        </dgm:presLayoutVars>
      </dgm:prSet>
      <dgm:spPr/>
      <dgm:t>
        <a:bodyPr/>
        <a:lstStyle/>
        <a:p>
          <a:pPr rtl="1"/>
          <a:endParaRPr lang="ar-SA"/>
        </a:p>
      </dgm:t>
    </dgm:pt>
    <dgm:pt modelId="{7124B3E8-ECDB-4574-8917-59BFB733704B}" type="pres">
      <dgm:prSet presAssocID="{50306EA3-28DD-456E-94AB-14AB46854298}" presName="rootConnector1" presStyleLbl="node1" presStyleIdx="0" presStyleCnt="0"/>
      <dgm:spPr/>
      <dgm:t>
        <a:bodyPr/>
        <a:lstStyle/>
        <a:p>
          <a:pPr rtl="1"/>
          <a:endParaRPr lang="ar-SA"/>
        </a:p>
      </dgm:t>
    </dgm:pt>
    <dgm:pt modelId="{896717F0-2D41-43EF-B5A9-6CA0EE796F97}" type="pres">
      <dgm:prSet presAssocID="{50306EA3-28DD-456E-94AB-14AB46854298}" presName="hierChild2" presStyleCnt="0"/>
      <dgm:spPr/>
    </dgm:pt>
    <dgm:pt modelId="{5E02E67D-54E1-4669-81C4-0E8271496855}" type="pres">
      <dgm:prSet presAssocID="{41848D05-11F5-474A-8A1A-0CAC02612485}" presName="Name64" presStyleLbl="parChTrans1D2" presStyleIdx="0" presStyleCnt="3"/>
      <dgm:spPr/>
      <dgm:t>
        <a:bodyPr/>
        <a:lstStyle/>
        <a:p>
          <a:pPr rtl="1"/>
          <a:endParaRPr lang="ar-SA"/>
        </a:p>
      </dgm:t>
    </dgm:pt>
    <dgm:pt modelId="{B3D5AC78-7586-46C3-8B3C-A67574056072}" type="pres">
      <dgm:prSet presAssocID="{5DCE3CD8-E599-4664-A664-3A4F78C469C4}" presName="hierRoot2" presStyleCnt="0">
        <dgm:presLayoutVars>
          <dgm:hierBranch val="init"/>
        </dgm:presLayoutVars>
      </dgm:prSet>
      <dgm:spPr/>
    </dgm:pt>
    <dgm:pt modelId="{9FFA1936-0AA3-402A-8EC6-32CDEAA7726E}" type="pres">
      <dgm:prSet presAssocID="{5DCE3CD8-E599-4664-A664-3A4F78C469C4}" presName="rootComposite" presStyleCnt="0"/>
      <dgm:spPr/>
    </dgm:pt>
    <dgm:pt modelId="{6E0AC79A-E238-4E9C-BDB9-ED4080C948E3}" type="pres">
      <dgm:prSet presAssocID="{5DCE3CD8-E599-4664-A664-3A4F78C469C4}" presName="rootText" presStyleLbl="node2" presStyleIdx="0" presStyleCnt="3" custScaleX="87472" custScaleY="139875">
        <dgm:presLayoutVars>
          <dgm:chPref val="3"/>
        </dgm:presLayoutVars>
      </dgm:prSet>
      <dgm:spPr/>
      <dgm:t>
        <a:bodyPr/>
        <a:lstStyle/>
        <a:p>
          <a:pPr rtl="1"/>
          <a:endParaRPr lang="ar-SA"/>
        </a:p>
      </dgm:t>
    </dgm:pt>
    <dgm:pt modelId="{19026908-37E7-45CA-8EF2-28B481EEDBEE}" type="pres">
      <dgm:prSet presAssocID="{5DCE3CD8-E599-4664-A664-3A4F78C469C4}" presName="rootConnector" presStyleLbl="node2" presStyleIdx="0" presStyleCnt="3"/>
      <dgm:spPr/>
      <dgm:t>
        <a:bodyPr/>
        <a:lstStyle/>
        <a:p>
          <a:pPr rtl="1"/>
          <a:endParaRPr lang="ar-SA"/>
        </a:p>
      </dgm:t>
    </dgm:pt>
    <dgm:pt modelId="{A5B85451-953D-4906-91CB-F87C439375AE}" type="pres">
      <dgm:prSet presAssocID="{5DCE3CD8-E599-4664-A664-3A4F78C469C4}" presName="hierChild4" presStyleCnt="0"/>
      <dgm:spPr/>
    </dgm:pt>
    <dgm:pt modelId="{17EECBB1-CE3A-4F29-AACA-DB5930556F5A}" type="pres">
      <dgm:prSet presAssocID="{D92620F8-7E8C-4295-908A-DBE2EFA4F7CF}" presName="Name64" presStyleLbl="parChTrans1D3" presStyleIdx="0" presStyleCnt="4"/>
      <dgm:spPr/>
      <dgm:t>
        <a:bodyPr/>
        <a:lstStyle/>
        <a:p>
          <a:pPr rtl="1"/>
          <a:endParaRPr lang="ar-SA"/>
        </a:p>
      </dgm:t>
    </dgm:pt>
    <dgm:pt modelId="{E4D7D879-37C8-449D-B634-E4C8A6DC4FDB}" type="pres">
      <dgm:prSet presAssocID="{0A5026E7-8E6E-4559-9F74-1B8322FB1719}" presName="hierRoot2" presStyleCnt="0">
        <dgm:presLayoutVars>
          <dgm:hierBranch val="init"/>
        </dgm:presLayoutVars>
      </dgm:prSet>
      <dgm:spPr/>
    </dgm:pt>
    <dgm:pt modelId="{70AD6293-4F38-47E2-9DBA-2CAC0D01A426}" type="pres">
      <dgm:prSet presAssocID="{0A5026E7-8E6E-4559-9F74-1B8322FB1719}" presName="rootComposite" presStyleCnt="0"/>
      <dgm:spPr/>
    </dgm:pt>
    <dgm:pt modelId="{103325B8-31EE-4F42-8769-2AF519F692C9}" type="pres">
      <dgm:prSet presAssocID="{0A5026E7-8E6E-4559-9F74-1B8322FB1719}" presName="rootText" presStyleLbl="node3" presStyleIdx="0" presStyleCnt="4" custScaleX="81163">
        <dgm:presLayoutVars>
          <dgm:chPref val="3"/>
        </dgm:presLayoutVars>
      </dgm:prSet>
      <dgm:spPr/>
      <dgm:t>
        <a:bodyPr/>
        <a:lstStyle/>
        <a:p>
          <a:pPr rtl="1"/>
          <a:endParaRPr lang="ar-SA"/>
        </a:p>
      </dgm:t>
    </dgm:pt>
    <dgm:pt modelId="{11059B8D-20D4-4CD2-9EAC-41CDEBC097C2}" type="pres">
      <dgm:prSet presAssocID="{0A5026E7-8E6E-4559-9F74-1B8322FB1719}" presName="rootConnector" presStyleLbl="node3" presStyleIdx="0" presStyleCnt="4"/>
      <dgm:spPr/>
      <dgm:t>
        <a:bodyPr/>
        <a:lstStyle/>
        <a:p>
          <a:pPr rtl="1"/>
          <a:endParaRPr lang="ar-SA"/>
        </a:p>
      </dgm:t>
    </dgm:pt>
    <dgm:pt modelId="{6B2AD541-760D-4214-A219-A3598DD0ED4A}" type="pres">
      <dgm:prSet presAssocID="{0A5026E7-8E6E-4559-9F74-1B8322FB1719}" presName="hierChild4" presStyleCnt="0"/>
      <dgm:spPr/>
    </dgm:pt>
    <dgm:pt modelId="{F61EE6F1-9F16-46E6-A01A-404B39A2CED8}" type="pres">
      <dgm:prSet presAssocID="{A0AD9557-66D3-4C91-8FFA-C961788E2A89}" presName="Name64" presStyleLbl="parChTrans1D4" presStyleIdx="0" presStyleCnt="5"/>
      <dgm:spPr/>
      <dgm:t>
        <a:bodyPr/>
        <a:lstStyle/>
        <a:p>
          <a:pPr rtl="1"/>
          <a:endParaRPr lang="ar-SA"/>
        </a:p>
      </dgm:t>
    </dgm:pt>
    <dgm:pt modelId="{82E21C15-9AF5-4F58-9C34-EBD50C81C382}" type="pres">
      <dgm:prSet presAssocID="{F908E696-4E10-48D8-AD24-296337FDFEDB}" presName="hierRoot2" presStyleCnt="0">
        <dgm:presLayoutVars>
          <dgm:hierBranch val="init"/>
        </dgm:presLayoutVars>
      </dgm:prSet>
      <dgm:spPr/>
    </dgm:pt>
    <dgm:pt modelId="{20DCF796-8B17-4968-815B-BF987CCBD9BB}" type="pres">
      <dgm:prSet presAssocID="{F908E696-4E10-48D8-AD24-296337FDFEDB}" presName="rootComposite" presStyleCnt="0"/>
      <dgm:spPr/>
    </dgm:pt>
    <dgm:pt modelId="{D325EBB5-2052-4977-9C75-16616733A1D6}" type="pres">
      <dgm:prSet presAssocID="{F908E696-4E10-48D8-AD24-296337FDFEDB}" presName="rootText" presStyleLbl="node4" presStyleIdx="0" presStyleCnt="5" custScaleX="125463" custLinFactNeighborX="-11384">
        <dgm:presLayoutVars>
          <dgm:chPref val="3"/>
        </dgm:presLayoutVars>
      </dgm:prSet>
      <dgm:spPr/>
      <dgm:t>
        <a:bodyPr/>
        <a:lstStyle/>
        <a:p>
          <a:pPr rtl="1"/>
          <a:endParaRPr lang="ar-SA"/>
        </a:p>
      </dgm:t>
    </dgm:pt>
    <dgm:pt modelId="{503023BD-1E88-4B93-B172-FD38A5C54C49}" type="pres">
      <dgm:prSet presAssocID="{F908E696-4E10-48D8-AD24-296337FDFEDB}" presName="rootConnector" presStyleLbl="node4" presStyleIdx="0" presStyleCnt="5"/>
      <dgm:spPr/>
      <dgm:t>
        <a:bodyPr/>
        <a:lstStyle/>
        <a:p>
          <a:pPr rtl="1"/>
          <a:endParaRPr lang="ar-SA"/>
        </a:p>
      </dgm:t>
    </dgm:pt>
    <dgm:pt modelId="{89EB07C4-EB15-4E13-BBF4-05A14AC3B5B6}" type="pres">
      <dgm:prSet presAssocID="{F908E696-4E10-48D8-AD24-296337FDFEDB}" presName="hierChild4" presStyleCnt="0"/>
      <dgm:spPr/>
    </dgm:pt>
    <dgm:pt modelId="{C1A81FA6-C56E-4977-8256-B5C4A1EAD0A2}" type="pres">
      <dgm:prSet presAssocID="{B07E536C-DA5E-46E7-8946-AC02895DA88A}" presName="Name64" presStyleLbl="parChTrans1D4" presStyleIdx="1" presStyleCnt="5"/>
      <dgm:spPr/>
      <dgm:t>
        <a:bodyPr/>
        <a:lstStyle/>
        <a:p>
          <a:pPr rtl="1"/>
          <a:endParaRPr lang="ar-SA"/>
        </a:p>
      </dgm:t>
    </dgm:pt>
    <dgm:pt modelId="{E05DF1D9-A378-4090-BAD0-78603A25DF58}" type="pres">
      <dgm:prSet presAssocID="{627E76D7-7850-42C1-BAA2-327027DAE60C}" presName="hierRoot2" presStyleCnt="0">
        <dgm:presLayoutVars>
          <dgm:hierBranch val="init"/>
        </dgm:presLayoutVars>
      </dgm:prSet>
      <dgm:spPr/>
    </dgm:pt>
    <dgm:pt modelId="{C136E3D0-EA14-4E52-AEB5-A5730F30C309}" type="pres">
      <dgm:prSet presAssocID="{627E76D7-7850-42C1-BAA2-327027DAE60C}" presName="rootComposite" presStyleCnt="0"/>
      <dgm:spPr/>
    </dgm:pt>
    <dgm:pt modelId="{39778C19-A206-4CA2-97C5-C79B72DA28C3}" type="pres">
      <dgm:prSet presAssocID="{627E76D7-7850-42C1-BAA2-327027DAE60C}" presName="rootText" presStyleLbl="node4" presStyleIdx="1" presStyleCnt="5" custScaleX="114569">
        <dgm:presLayoutVars>
          <dgm:chPref val="3"/>
        </dgm:presLayoutVars>
      </dgm:prSet>
      <dgm:spPr/>
      <dgm:t>
        <a:bodyPr/>
        <a:lstStyle/>
        <a:p>
          <a:pPr rtl="1"/>
          <a:endParaRPr lang="ar-SA"/>
        </a:p>
      </dgm:t>
    </dgm:pt>
    <dgm:pt modelId="{70A742A6-71D8-49CB-A878-F0429E962A87}" type="pres">
      <dgm:prSet presAssocID="{627E76D7-7850-42C1-BAA2-327027DAE60C}" presName="rootConnector" presStyleLbl="node4" presStyleIdx="1" presStyleCnt="5"/>
      <dgm:spPr/>
      <dgm:t>
        <a:bodyPr/>
        <a:lstStyle/>
        <a:p>
          <a:pPr rtl="1"/>
          <a:endParaRPr lang="ar-SA"/>
        </a:p>
      </dgm:t>
    </dgm:pt>
    <dgm:pt modelId="{32CCCC7E-1EA9-4D7F-A14A-B710704CE479}" type="pres">
      <dgm:prSet presAssocID="{627E76D7-7850-42C1-BAA2-327027DAE60C}" presName="hierChild4" presStyleCnt="0"/>
      <dgm:spPr/>
    </dgm:pt>
    <dgm:pt modelId="{92D129C6-7369-40C3-979F-61755DE8CE0F}" type="pres">
      <dgm:prSet presAssocID="{627E76D7-7850-42C1-BAA2-327027DAE60C}" presName="hierChild5" presStyleCnt="0"/>
      <dgm:spPr/>
    </dgm:pt>
    <dgm:pt modelId="{F16CBDC3-E989-4CF8-8296-063E6283BF2E}" type="pres">
      <dgm:prSet presAssocID="{F908E696-4E10-48D8-AD24-296337FDFEDB}" presName="hierChild5" presStyleCnt="0"/>
      <dgm:spPr/>
    </dgm:pt>
    <dgm:pt modelId="{8C4BAEA9-626D-45B3-89C6-75D06C8DA7B4}" type="pres">
      <dgm:prSet presAssocID="{0A5026E7-8E6E-4559-9F74-1B8322FB1719}" presName="hierChild5" presStyleCnt="0"/>
      <dgm:spPr/>
    </dgm:pt>
    <dgm:pt modelId="{534D0306-0D81-4CCE-8D5F-6CE2BE71D03B}" type="pres">
      <dgm:prSet presAssocID="{37E51E16-8ADA-4FD4-98C3-8B716D68C65F}" presName="Name64" presStyleLbl="parChTrans1D3" presStyleIdx="1" presStyleCnt="4"/>
      <dgm:spPr/>
      <dgm:t>
        <a:bodyPr/>
        <a:lstStyle/>
        <a:p>
          <a:pPr rtl="1"/>
          <a:endParaRPr lang="ar-SA"/>
        </a:p>
      </dgm:t>
    </dgm:pt>
    <dgm:pt modelId="{FCF5F969-CF81-4868-81C6-1854D6DBBFF4}" type="pres">
      <dgm:prSet presAssocID="{7510D8B9-9840-4CA6-9102-4D22EB66DAF9}" presName="hierRoot2" presStyleCnt="0">
        <dgm:presLayoutVars>
          <dgm:hierBranch val="init"/>
        </dgm:presLayoutVars>
      </dgm:prSet>
      <dgm:spPr/>
    </dgm:pt>
    <dgm:pt modelId="{753E22E1-5020-49BB-907A-70FC4484E6AB}" type="pres">
      <dgm:prSet presAssocID="{7510D8B9-9840-4CA6-9102-4D22EB66DAF9}" presName="rootComposite" presStyleCnt="0"/>
      <dgm:spPr/>
    </dgm:pt>
    <dgm:pt modelId="{8BD4606B-5D54-4DAE-889B-1C7273418062}" type="pres">
      <dgm:prSet presAssocID="{7510D8B9-9840-4CA6-9102-4D22EB66DAF9}" presName="rootText" presStyleLbl="node3" presStyleIdx="1" presStyleCnt="4" custScaleX="140563">
        <dgm:presLayoutVars>
          <dgm:chPref val="3"/>
        </dgm:presLayoutVars>
      </dgm:prSet>
      <dgm:spPr/>
      <dgm:t>
        <a:bodyPr/>
        <a:lstStyle/>
        <a:p>
          <a:pPr rtl="1"/>
          <a:endParaRPr lang="ar-SA"/>
        </a:p>
      </dgm:t>
    </dgm:pt>
    <dgm:pt modelId="{BE87458E-C435-4CA2-9D39-B759BB0723CA}" type="pres">
      <dgm:prSet presAssocID="{7510D8B9-9840-4CA6-9102-4D22EB66DAF9}" presName="rootConnector" presStyleLbl="node3" presStyleIdx="1" presStyleCnt="4"/>
      <dgm:spPr/>
      <dgm:t>
        <a:bodyPr/>
        <a:lstStyle/>
        <a:p>
          <a:pPr rtl="1"/>
          <a:endParaRPr lang="ar-SA"/>
        </a:p>
      </dgm:t>
    </dgm:pt>
    <dgm:pt modelId="{3268ECE2-12D4-4ACA-AD92-69C43572BEEA}" type="pres">
      <dgm:prSet presAssocID="{7510D8B9-9840-4CA6-9102-4D22EB66DAF9}" presName="hierChild4" presStyleCnt="0"/>
      <dgm:spPr/>
    </dgm:pt>
    <dgm:pt modelId="{E3832178-01A6-4E40-9864-40C7CB4B7908}" type="pres">
      <dgm:prSet presAssocID="{9438D0D5-87F1-497B-A82A-8BA8029C7F45}" presName="Name64" presStyleLbl="parChTrans1D4" presStyleIdx="2" presStyleCnt="5"/>
      <dgm:spPr/>
      <dgm:t>
        <a:bodyPr/>
        <a:lstStyle/>
        <a:p>
          <a:pPr rtl="1"/>
          <a:endParaRPr lang="ar-SA"/>
        </a:p>
      </dgm:t>
    </dgm:pt>
    <dgm:pt modelId="{B5F3F9A0-ACFA-439F-B05A-E2F9920232B5}" type="pres">
      <dgm:prSet presAssocID="{68AECF7C-3406-48D1-A73E-8F0C359B7B9E}" presName="hierRoot2" presStyleCnt="0">
        <dgm:presLayoutVars>
          <dgm:hierBranch val="init"/>
        </dgm:presLayoutVars>
      </dgm:prSet>
      <dgm:spPr/>
    </dgm:pt>
    <dgm:pt modelId="{C900CAFD-0269-43A7-9F66-DF68FAF67EFB}" type="pres">
      <dgm:prSet presAssocID="{68AECF7C-3406-48D1-A73E-8F0C359B7B9E}" presName="rootComposite" presStyleCnt="0"/>
      <dgm:spPr/>
    </dgm:pt>
    <dgm:pt modelId="{76F3A2A8-986C-41D6-BF55-6C9AF630BAD8}" type="pres">
      <dgm:prSet presAssocID="{68AECF7C-3406-48D1-A73E-8F0C359B7B9E}" presName="rootText" presStyleLbl="node4" presStyleIdx="2" presStyleCnt="5" custScaleX="118038" custLinFactX="29942" custLinFactNeighborX="100000">
        <dgm:presLayoutVars>
          <dgm:chPref val="3"/>
        </dgm:presLayoutVars>
      </dgm:prSet>
      <dgm:spPr/>
      <dgm:t>
        <a:bodyPr/>
        <a:lstStyle/>
        <a:p>
          <a:pPr rtl="1"/>
          <a:endParaRPr lang="ar-SA"/>
        </a:p>
      </dgm:t>
    </dgm:pt>
    <dgm:pt modelId="{A0030EED-CF83-416B-9891-1642DD538CEF}" type="pres">
      <dgm:prSet presAssocID="{68AECF7C-3406-48D1-A73E-8F0C359B7B9E}" presName="rootConnector" presStyleLbl="node4" presStyleIdx="2" presStyleCnt="5"/>
      <dgm:spPr/>
      <dgm:t>
        <a:bodyPr/>
        <a:lstStyle/>
        <a:p>
          <a:pPr rtl="1"/>
          <a:endParaRPr lang="ar-SA"/>
        </a:p>
      </dgm:t>
    </dgm:pt>
    <dgm:pt modelId="{972D3B4C-E084-44DF-8C64-B2FA1CA74ACB}" type="pres">
      <dgm:prSet presAssocID="{68AECF7C-3406-48D1-A73E-8F0C359B7B9E}" presName="hierChild4" presStyleCnt="0"/>
      <dgm:spPr/>
    </dgm:pt>
    <dgm:pt modelId="{26D34DCA-B868-4866-B7A0-0099FA70841B}" type="pres">
      <dgm:prSet presAssocID="{68AECF7C-3406-48D1-A73E-8F0C359B7B9E}" presName="hierChild5" presStyleCnt="0"/>
      <dgm:spPr/>
    </dgm:pt>
    <dgm:pt modelId="{CA419E36-C39C-474B-ADA9-8B16DE86D214}" type="pres">
      <dgm:prSet presAssocID="{7510D8B9-9840-4CA6-9102-4D22EB66DAF9}" presName="hierChild5" presStyleCnt="0"/>
      <dgm:spPr/>
    </dgm:pt>
    <dgm:pt modelId="{331EC31C-8F4C-4FA6-B0AC-54760591D859}" type="pres">
      <dgm:prSet presAssocID="{5DCE3CD8-E599-4664-A664-3A4F78C469C4}" presName="hierChild5" presStyleCnt="0"/>
      <dgm:spPr/>
    </dgm:pt>
    <dgm:pt modelId="{1D995394-138E-430A-B250-0252A8C90739}" type="pres">
      <dgm:prSet presAssocID="{89BB1438-5A5E-4616-A68E-C8AB86B9BAAC}" presName="Name64" presStyleLbl="parChTrans1D2" presStyleIdx="1" presStyleCnt="3"/>
      <dgm:spPr/>
      <dgm:t>
        <a:bodyPr/>
        <a:lstStyle/>
        <a:p>
          <a:pPr rtl="1"/>
          <a:endParaRPr lang="ar-SA"/>
        </a:p>
      </dgm:t>
    </dgm:pt>
    <dgm:pt modelId="{1355C578-51C8-4F1B-957E-01B08AA5B824}" type="pres">
      <dgm:prSet presAssocID="{255020A7-447C-4CF1-AF01-36F29607AA71}" presName="hierRoot2" presStyleCnt="0">
        <dgm:presLayoutVars>
          <dgm:hierBranch val="init"/>
        </dgm:presLayoutVars>
      </dgm:prSet>
      <dgm:spPr/>
    </dgm:pt>
    <dgm:pt modelId="{A6BBE1E5-C169-408E-A3A8-EF113B238EAD}" type="pres">
      <dgm:prSet presAssocID="{255020A7-447C-4CF1-AF01-36F29607AA71}" presName="rootComposite" presStyleCnt="0"/>
      <dgm:spPr/>
    </dgm:pt>
    <dgm:pt modelId="{A82C5345-A8A0-4B99-AF50-B59BF5B508C8}" type="pres">
      <dgm:prSet presAssocID="{255020A7-447C-4CF1-AF01-36F29607AA71}" presName="rootText" presStyleLbl="node2" presStyleIdx="1" presStyleCnt="3" custScaleX="87990" custScaleY="162109">
        <dgm:presLayoutVars>
          <dgm:chPref val="3"/>
        </dgm:presLayoutVars>
      </dgm:prSet>
      <dgm:spPr/>
      <dgm:t>
        <a:bodyPr/>
        <a:lstStyle/>
        <a:p>
          <a:pPr rtl="1"/>
          <a:endParaRPr lang="ar-SA"/>
        </a:p>
      </dgm:t>
    </dgm:pt>
    <dgm:pt modelId="{0DA51D2E-87DE-46B6-A2D6-83BACDB5C70A}" type="pres">
      <dgm:prSet presAssocID="{255020A7-447C-4CF1-AF01-36F29607AA71}" presName="rootConnector" presStyleLbl="node2" presStyleIdx="1" presStyleCnt="3"/>
      <dgm:spPr/>
      <dgm:t>
        <a:bodyPr/>
        <a:lstStyle/>
        <a:p>
          <a:pPr rtl="1"/>
          <a:endParaRPr lang="ar-SA"/>
        </a:p>
      </dgm:t>
    </dgm:pt>
    <dgm:pt modelId="{AC6EB378-0F28-462B-8EF3-2269D5F6EB3B}" type="pres">
      <dgm:prSet presAssocID="{255020A7-447C-4CF1-AF01-36F29607AA71}" presName="hierChild4" presStyleCnt="0"/>
      <dgm:spPr/>
    </dgm:pt>
    <dgm:pt modelId="{D2F508AE-50EB-4726-9F1C-F1A46FC99432}" type="pres">
      <dgm:prSet presAssocID="{9A059606-7E77-4E14-8B63-F707FD3478A0}" presName="Name64" presStyleLbl="parChTrans1D3" presStyleIdx="2" presStyleCnt="4"/>
      <dgm:spPr/>
      <dgm:t>
        <a:bodyPr/>
        <a:lstStyle/>
        <a:p>
          <a:pPr rtl="1"/>
          <a:endParaRPr lang="ar-SA"/>
        </a:p>
      </dgm:t>
    </dgm:pt>
    <dgm:pt modelId="{9F48ED62-6821-41A1-A6E1-1BB0DA13AD61}" type="pres">
      <dgm:prSet presAssocID="{4F7D2F21-3A14-47DE-B26B-73E889505531}" presName="hierRoot2" presStyleCnt="0">
        <dgm:presLayoutVars>
          <dgm:hierBranch val="init"/>
        </dgm:presLayoutVars>
      </dgm:prSet>
      <dgm:spPr/>
    </dgm:pt>
    <dgm:pt modelId="{69D8A8EF-1788-4B82-AB13-37377906A2BA}" type="pres">
      <dgm:prSet presAssocID="{4F7D2F21-3A14-47DE-B26B-73E889505531}" presName="rootComposite" presStyleCnt="0"/>
      <dgm:spPr/>
    </dgm:pt>
    <dgm:pt modelId="{711F9AF9-07B8-41C9-A1FA-4F9C96AAF6E5}" type="pres">
      <dgm:prSet presAssocID="{4F7D2F21-3A14-47DE-B26B-73E889505531}" presName="rootText" presStyleLbl="node3" presStyleIdx="2" presStyleCnt="4" custScaleX="140563">
        <dgm:presLayoutVars>
          <dgm:chPref val="3"/>
        </dgm:presLayoutVars>
      </dgm:prSet>
      <dgm:spPr/>
      <dgm:t>
        <a:bodyPr/>
        <a:lstStyle/>
        <a:p>
          <a:pPr rtl="1"/>
          <a:endParaRPr lang="ar-SA"/>
        </a:p>
      </dgm:t>
    </dgm:pt>
    <dgm:pt modelId="{D5469CBF-36D8-4E77-BF75-2D7E93820059}" type="pres">
      <dgm:prSet presAssocID="{4F7D2F21-3A14-47DE-B26B-73E889505531}" presName="rootConnector" presStyleLbl="node3" presStyleIdx="2" presStyleCnt="4"/>
      <dgm:spPr/>
      <dgm:t>
        <a:bodyPr/>
        <a:lstStyle/>
        <a:p>
          <a:pPr rtl="1"/>
          <a:endParaRPr lang="ar-SA"/>
        </a:p>
      </dgm:t>
    </dgm:pt>
    <dgm:pt modelId="{3C315297-F093-4E65-B786-32778AA88FCE}" type="pres">
      <dgm:prSet presAssocID="{4F7D2F21-3A14-47DE-B26B-73E889505531}" presName="hierChild4" presStyleCnt="0"/>
      <dgm:spPr/>
    </dgm:pt>
    <dgm:pt modelId="{7B6E6592-5FF5-4C08-AF57-D81DD530BB3C}" type="pres">
      <dgm:prSet presAssocID="{43E11F69-7438-4DB5-AD93-164E7F203FF4}" presName="Name64" presStyleLbl="parChTrans1D4" presStyleIdx="3" presStyleCnt="5"/>
      <dgm:spPr/>
      <dgm:t>
        <a:bodyPr/>
        <a:lstStyle/>
        <a:p>
          <a:pPr rtl="1"/>
          <a:endParaRPr lang="ar-SA"/>
        </a:p>
      </dgm:t>
    </dgm:pt>
    <dgm:pt modelId="{576AEDF8-FF00-4AF5-8A46-8FA438A9532A}" type="pres">
      <dgm:prSet presAssocID="{3A8EB0E2-0054-4693-94AF-549F1EB3A04F}" presName="hierRoot2" presStyleCnt="0">
        <dgm:presLayoutVars>
          <dgm:hierBranch val="init"/>
        </dgm:presLayoutVars>
      </dgm:prSet>
      <dgm:spPr/>
    </dgm:pt>
    <dgm:pt modelId="{15C37AD3-0F98-4154-8B78-0531EC9B445A}" type="pres">
      <dgm:prSet presAssocID="{3A8EB0E2-0054-4693-94AF-549F1EB3A04F}" presName="rootComposite" presStyleCnt="0"/>
      <dgm:spPr/>
    </dgm:pt>
    <dgm:pt modelId="{D5EBD9C1-227F-4EF0-935D-F503E1D3B077}" type="pres">
      <dgm:prSet presAssocID="{3A8EB0E2-0054-4693-94AF-549F1EB3A04F}" presName="rootText" presStyleLbl="node4" presStyleIdx="3" presStyleCnt="5" custScaleX="118038" custLinFactX="19766" custLinFactNeighborX="100000">
        <dgm:presLayoutVars>
          <dgm:chPref val="3"/>
        </dgm:presLayoutVars>
      </dgm:prSet>
      <dgm:spPr/>
      <dgm:t>
        <a:bodyPr/>
        <a:lstStyle/>
        <a:p>
          <a:pPr rtl="1"/>
          <a:endParaRPr lang="ar-SA"/>
        </a:p>
      </dgm:t>
    </dgm:pt>
    <dgm:pt modelId="{7B8359FB-2470-4B4B-98F2-3ABCCA878473}" type="pres">
      <dgm:prSet presAssocID="{3A8EB0E2-0054-4693-94AF-549F1EB3A04F}" presName="rootConnector" presStyleLbl="node4" presStyleIdx="3" presStyleCnt="5"/>
      <dgm:spPr/>
      <dgm:t>
        <a:bodyPr/>
        <a:lstStyle/>
        <a:p>
          <a:pPr rtl="1"/>
          <a:endParaRPr lang="ar-SA"/>
        </a:p>
      </dgm:t>
    </dgm:pt>
    <dgm:pt modelId="{540A5B09-FC62-4E11-BBAA-AFBEFB30361E}" type="pres">
      <dgm:prSet presAssocID="{3A8EB0E2-0054-4693-94AF-549F1EB3A04F}" presName="hierChild4" presStyleCnt="0"/>
      <dgm:spPr/>
    </dgm:pt>
    <dgm:pt modelId="{CB31D12F-3B9D-42AB-A010-89D8B8D8C3CA}" type="pres">
      <dgm:prSet presAssocID="{3A8EB0E2-0054-4693-94AF-549F1EB3A04F}" presName="hierChild5" presStyleCnt="0"/>
      <dgm:spPr/>
    </dgm:pt>
    <dgm:pt modelId="{897985F0-FFDA-4557-970B-C8DF65518E9D}" type="pres">
      <dgm:prSet presAssocID="{4F7D2F21-3A14-47DE-B26B-73E889505531}" presName="hierChild5" presStyleCnt="0"/>
      <dgm:spPr/>
    </dgm:pt>
    <dgm:pt modelId="{846664A8-D133-45B3-A219-EB824AB5BF1D}" type="pres">
      <dgm:prSet presAssocID="{255020A7-447C-4CF1-AF01-36F29607AA71}" presName="hierChild5" presStyleCnt="0"/>
      <dgm:spPr/>
    </dgm:pt>
    <dgm:pt modelId="{A3AE0A45-B99C-4368-807C-AA96907451A4}" type="pres">
      <dgm:prSet presAssocID="{364A836A-7962-4777-A42D-7B31B23D775F}" presName="Name64" presStyleLbl="parChTrans1D2" presStyleIdx="2" presStyleCnt="3"/>
      <dgm:spPr/>
      <dgm:t>
        <a:bodyPr/>
        <a:lstStyle/>
        <a:p>
          <a:pPr rtl="1"/>
          <a:endParaRPr lang="ar-SA"/>
        </a:p>
      </dgm:t>
    </dgm:pt>
    <dgm:pt modelId="{96A36B80-66F9-448D-9E75-1C0BB793C519}" type="pres">
      <dgm:prSet presAssocID="{83252B8A-9968-4653-811D-A7ED967043F7}" presName="hierRoot2" presStyleCnt="0">
        <dgm:presLayoutVars>
          <dgm:hierBranch val="init"/>
        </dgm:presLayoutVars>
      </dgm:prSet>
      <dgm:spPr/>
    </dgm:pt>
    <dgm:pt modelId="{D4377A73-5F98-468E-9DD3-589BBB0FD6BB}" type="pres">
      <dgm:prSet presAssocID="{83252B8A-9968-4653-811D-A7ED967043F7}" presName="rootComposite" presStyleCnt="0"/>
      <dgm:spPr/>
    </dgm:pt>
    <dgm:pt modelId="{DA5285AB-8254-40F6-9717-77EA0B36BC69}" type="pres">
      <dgm:prSet presAssocID="{83252B8A-9968-4653-811D-A7ED967043F7}" presName="rootText" presStyleLbl="node2" presStyleIdx="2" presStyleCnt="3" custScaleX="90950" custScaleY="148342">
        <dgm:presLayoutVars>
          <dgm:chPref val="3"/>
        </dgm:presLayoutVars>
      </dgm:prSet>
      <dgm:spPr/>
      <dgm:t>
        <a:bodyPr/>
        <a:lstStyle/>
        <a:p>
          <a:pPr rtl="1"/>
          <a:endParaRPr lang="ar-SA"/>
        </a:p>
      </dgm:t>
    </dgm:pt>
    <dgm:pt modelId="{B02DE2C1-75ED-4300-86DB-6640B76BC1BF}" type="pres">
      <dgm:prSet presAssocID="{83252B8A-9968-4653-811D-A7ED967043F7}" presName="rootConnector" presStyleLbl="node2" presStyleIdx="2" presStyleCnt="3"/>
      <dgm:spPr/>
      <dgm:t>
        <a:bodyPr/>
        <a:lstStyle/>
        <a:p>
          <a:pPr rtl="1"/>
          <a:endParaRPr lang="ar-SA"/>
        </a:p>
      </dgm:t>
    </dgm:pt>
    <dgm:pt modelId="{8E233AFB-B970-4B07-B474-35CEFA5F6117}" type="pres">
      <dgm:prSet presAssocID="{83252B8A-9968-4653-811D-A7ED967043F7}" presName="hierChild4" presStyleCnt="0"/>
      <dgm:spPr/>
    </dgm:pt>
    <dgm:pt modelId="{81DB1034-BB95-4926-9FE5-CFACFDF53071}" type="pres">
      <dgm:prSet presAssocID="{6FA9AB65-9CBA-4432-BEEF-E2C98ACE4AAD}" presName="Name64" presStyleLbl="parChTrans1D3" presStyleIdx="3" presStyleCnt="4"/>
      <dgm:spPr/>
      <dgm:t>
        <a:bodyPr/>
        <a:lstStyle/>
        <a:p>
          <a:pPr rtl="1"/>
          <a:endParaRPr lang="ar-SA"/>
        </a:p>
      </dgm:t>
    </dgm:pt>
    <dgm:pt modelId="{31B7B0E8-DCD3-46C0-B7E4-D4425BAC5141}" type="pres">
      <dgm:prSet presAssocID="{6237C370-F404-4D3D-A8F2-E1909638269B}" presName="hierRoot2" presStyleCnt="0">
        <dgm:presLayoutVars>
          <dgm:hierBranch val="init"/>
        </dgm:presLayoutVars>
      </dgm:prSet>
      <dgm:spPr/>
    </dgm:pt>
    <dgm:pt modelId="{B9DF6EE1-80EE-476B-BB6A-3DD36999F71A}" type="pres">
      <dgm:prSet presAssocID="{6237C370-F404-4D3D-A8F2-E1909638269B}" presName="rootComposite" presStyleCnt="0"/>
      <dgm:spPr/>
    </dgm:pt>
    <dgm:pt modelId="{B329A8A4-BAC1-4605-9F1C-11D74076C165}" type="pres">
      <dgm:prSet presAssocID="{6237C370-F404-4D3D-A8F2-E1909638269B}" presName="rootText" presStyleLbl="node3" presStyleIdx="3" presStyleCnt="4" custScaleX="137483">
        <dgm:presLayoutVars>
          <dgm:chPref val="3"/>
        </dgm:presLayoutVars>
      </dgm:prSet>
      <dgm:spPr/>
      <dgm:t>
        <a:bodyPr/>
        <a:lstStyle/>
        <a:p>
          <a:pPr rtl="1"/>
          <a:endParaRPr lang="ar-SA"/>
        </a:p>
      </dgm:t>
    </dgm:pt>
    <dgm:pt modelId="{25D9EB42-8DA7-4227-A123-FADFC6AC176F}" type="pres">
      <dgm:prSet presAssocID="{6237C370-F404-4D3D-A8F2-E1909638269B}" presName="rootConnector" presStyleLbl="node3" presStyleIdx="3" presStyleCnt="4"/>
      <dgm:spPr/>
      <dgm:t>
        <a:bodyPr/>
        <a:lstStyle/>
        <a:p>
          <a:pPr rtl="1"/>
          <a:endParaRPr lang="ar-SA"/>
        </a:p>
      </dgm:t>
    </dgm:pt>
    <dgm:pt modelId="{AEA62FBC-A25F-4E68-9677-B83C978FCCBE}" type="pres">
      <dgm:prSet presAssocID="{6237C370-F404-4D3D-A8F2-E1909638269B}" presName="hierChild4" presStyleCnt="0"/>
      <dgm:spPr/>
    </dgm:pt>
    <dgm:pt modelId="{5A4FCF05-4572-4078-B92A-33BFD462CC90}" type="pres">
      <dgm:prSet presAssocID="{40C5E9FA-7360-40C8-82D5-CAE8DD000B55}" presName="Name64" presStyleLbl="parChTrans1D4" presStyleIdx="4" presStyleCnt="5"/>
      <dgm:spPr/>
      <dgm:t>
        <a:bodyPr/>
        <a:lstStyle/>
        <a:p>
          <a:pPr rtl="1"/>
          <a:endParaRPr lang="ar-SA"/>
        </a:p>
      </dgm:t>
    </dgm:pt>
    <dgm:pt modelId="{EAE2A9E9-F106-4F1F-A8B4-E3889605B916}" type="pres">
      <dgm:prSet presAssocID="{59DC6CB8-FF7F-40DC-A311-426D721921D7}" presName="hierRoot2" presStyleCnt="0">
        <dgm:presLayoutVars>
          <dgm:hierBranch val="init"/>
        </dgm:presLayoutVars>
      </dgm:prSet>
      <dgm:spPr/>
    </dgm:pt>
    <dgm:pt modelId="{586D64A1-644C-4A3A-8D76-CB5AAF6A9601}" type="pres">
      <dgm:prSet presAssocID="{59DC6CB8-FF7F-40DC-A311-426D721921D7}" presName="rootComposite" presStyleCnt="0"/>
      <dgm:spPr/>
    </dgm:pt>
    <dgm:pt modelId="{B1841123-D1BC-4C53-A7E4-EDF1ADE3146C}" type="pres">
      <dgm:prSet presAssocID="{59DC6CB8-FF7F-40DC-A311-426D721921D7}" presName="rootText" presStyleLbl="node4" presStyleIdx="4" presStyleCnt="5" custScaleX="116457" custLinFactX="24850" custLinFactNeighborX="100000">
        <dgm:presLayoutVars>
          <dgm:chPref val="3"/>
        </dgm:presLayoutVars>
      </dgm:prSet>
      <dgm:spPr/>
      <dgm:t>
        <a:bodyPr/>
        <a:lstStyle/>
        <a:p>
          <a:pPr rtl="1"/>
          <a:endParaRPr lang="ar-SA"/>
        </a:p>
      </dgm:t>
    </dgm:pt>
    <dgm:pt modelId="{E40B68B5-B5DC-493C-8802-5CE4AAE6A4FD}" type="pres">
      <dgm:prSet presAssocID="{59DC6CB8-FF7F-40DC-A311-426D721921D7}" presName="rootConnector" presStyleLbl="node4" presStyleIdx="4" presStyleCnt="5"/>
      <dgm:spPr/>
      <dgm:t>
        <a:bodyPr/>
        <a:lstStyle/>
        <a:p>
          <a:pPr rtl="1"/>
          <a:endParaRPr lang="ar-SA"/>
        </a:p>
      </dgm:t>
    </dgm:pt>
    <dgm:pt modelId="{C3027A7F-1B83-4B98-89D7-CEB5E75B8D50}" type="pres">
      <dgm:prSet presAssocID="{59DC6CB8-FF7F-40DC-A311-426D721921D7}" presName="hierChild4" presStyleCnt="0"/>
      <dgm:spPr/>
    </dgm:pt>
    <dgm:pt modelId="{DEBF560D-95C2-4A1F-A254-5B53577577E6}" type="pres">
      <dgm:prSet presAssocID="{59DC6CB8-FF7F-40DC-A311-426D721921D7}" presName="hierChild5" presStyleCnt="0"/>
      <dgm:spPr/>
    </dgm:pt>
    <dgm:pt modelId="{DAD3851F-FCB7-4536-8FE1-C6356B481FDB}" type="pres">
      <dgm:prSet presAssocID="{6237C370-F404-4D3D-A8F2-E1909638269B}" presName="hierChild5" presStyleCnt="0"/>
      <dgm:spPr/>
    </dgm:pt>
    <dgm:pt modelId="{080756AC-B373-4949-BD34-9DE7B93F4F85}" type="pres">
      <dgm:prSet presAssocID="{83252B8A-9968-4653-811D-A7ED967043F7}" presName="hierChild5" presStyleCnt="0"/>
      <dgm:spPr/>
    </dgm:pt>
    <dgm:pt modelId="{2CF0B9FD-1E66-46E7-8A32-F318F1013E3B}" type="pres">
      <dgm:prSet presAssocID="{50306EA3-28DD-456E-94AB-14AB46854298}" presName="hierChild3" presStyleCnt="0"/>
      <dgm:spPr/>
    </dgm:pt>
  </dgm:ptLst>
  <dgm:cxnLst>
    <dgm:cxn modelId="{0E57BE27-4138-4F2C-9E77-AF7D304562B8}" type="presOf" srcId="{7510D8B9-9840-4CA6-9102-4D22EB66DAF9}" destId="{8BD4606B-5D54-4DAE-889B-1C7273418062}" srcOrd="0" destOrd="0" presId="urn:microsoft.com/office/officeart/2009/3/layout/HorizontalOrganizationChart"/>
    <dgm:cxn modelId="{56680A0C-7DC4-4F31-A8FB-CEF17399646D}" srcId="{50306EA3-28DD-456E-94AB-14AB46854298}" destId="{5DCE3CD8-E599-4664-A664-3A4F78C469C4}" srcOrd="0" destOrd="0" parTransId="{41848D05-11F5-474A-8A1A-0CAC02612485}" sibTransId="{1C955FED-BD4B-4567-AA82-C6C584BDF76F}"/>
    <dgm:cxn modelId="{6A6C4C39-1D9A-4DB1-9288-E3E5649AD689}" type="presOf" srcId="{3A8EB0E2-0054-4693-94AF-549F1EB3A04F}" destId="{D5EBD9C1-227F-4EF0-935D-F503E1D3B077}" srcOrd="0" destOrd="0" presId="urn:microsoft.com/office/officeart/2009/3/layout/HorizontalOrganizationChart"/>
    <dgm:cxn modelId="{A254670A-344A-423B-973B-7B75773FCACC}" srcId="{4F7D2F21-3A14-47DE-B26B-73E889505531}" destId="{3A8EB0E2-0054-4693-94AF-549F1EB3A04F}" srcOrd="0" destOrd="0" parTransId="{43E11F69-7438-4DB5-AD93-164E7F203FF4}" sibTransId="{2B441090-E9F3-45BA-A1C6-0D64F13F8388}"/>
    <dgm:cxn modelId="{622B2A9D-C371-42FB-B69E-81022234FB8A}" type="presOf" srcId="{83252B8A-9968-4653-811D-A7ED967043F7}" destId="{B02DE2C1-75ED-4300-86DB-6640B76BC1BF}" srcOrd="1" destOrd="0" presId="urn:microsoft.com/office/officeart/2009/3/layout/HorizontalOrganizationChart"/>
    <dgm:cxn modelId="{40DEF44E-9273-4876-96A0-9B84FD69676E}" srcId="{5DCE3CD8-E599-4664-A664-3A4F78C469C4}" destId="{7510D8B9-9840-4CA6-9102-4D22EB66DAF9}" srcOrd="1" destOrd="0" parTransId="{37E51E16-8ADA-4FD4-98C3-8B716D68C65F}" sibTransId="{7637618F-00E8-4D3F-98FA-F2A76877B0DF}"/>
    <dgm:cxn modelId="{9ABF5404-8326-484C-9AD3-4DE91B8BF8C9}" srcId="{7510D8B9-9840-4CA6-9102-4D22EB66DAF9}" destId="{68AECF7C-3406-48D1-A73E-8F0C359B7B9E}" srcOrd="0" destOrd="0" parTransId="{9438D0D5-87F1-497B-A82A-8BA8029C7F45}" sibTransId="{49DB4DC1-DF94-4EDD-AD45-F034E8E77438}"/>
    <dgm:cxn modelId="{87DC8468-4A5A-4701-AFC5-88A23ABCF3BA}" type="presOf" srcId="{0A5026E7-8E6E-4559-9F74-1B8322FB1719}" destId="{11059B8D-20D4-4CD2-9EAC-41CDEBC097C2}" srcOrd="1" destOrd="0" presId="urn:microsoft.com/office/officeart/2009/3/layout/HorizontalOrganizationChart"/>
    <dgm:cxn modelId="{46FBD40A-B4BF-43B4-B5D6-542EE2D617F3}" type="presOf" srcId="{4F7D2F21-3A14-47DE-B26B-73E889505531}" destId="{711F9AF9-07B8-41C9-A1FA-4F9C96AAF6E5}" srcOrd="0" destOrd="0" presId="urn:microsoft.com/office/officeart/2009/3/layout/HorizontalOrganizationChart"/>
    <dgm:cxn modelId="{72E140B4-C51A-4508-B567-1F5375A72DCC}" type="presOf" srcId="{F908E696-4E10-48D8-AD24-296337FDFEDB}" destId="{D325EBB5-2052-4977-9C75-16616733A1D6}" srcOrd="0" destOrd="0" presId="urn:microsoft.com/office/officeart/2009/3/layout/HorizontalOrganizationChart"/>
    <dgm:cxn modelId="{2943F0D8-A389-4502-AFD2-BABB160E0835}" srcId="{6237C370-F404-4D3D-A8F2-E1909638269B}" destId="{59DC6CB8-FF7F-40DC-A311-426D721921D7}" srcOrd="0" destOrd="0" parTransId="{40C5E9FA-7360-40C8-82D5-CAE8DD000B55}" sibTransId="{72BA9D0C-E859-46D5-8B2D-49AED4B38953}"/>
    <dgm:cxn modelId="{14ACAA8B-8059-4D83-9EDF-ABC6B4B8925A}" type="presOf" srcId="{5DCE3CD8-E599-4664-A664-3A4F78C469C4}" destId="{19026908-37E7-45CA-8EF2-28B481EEDBEE}" srcOrd="1" destOrd="0" presId="urn:microsoft.com/office/officeart/2009/3/layout/HorizontalOrganizationChart"/>
    <dgm:cxn modelId="{5052A2BB-7E41-46A3-8991-D2DA5BC331DC}" type="presOf" srcId="{B3F193FE-3C19-4099-8141-B4BAEE1C4937}" destId="{19DC7EFB-5A90-4D23-B3F9-09D484F5FC78}" srcOrd="0" destOrd="0" presId="urn:microsoft.com/office/officeart/2009/3/layout/HorizontalOrganizationChart"/>
    <dgm:cxn modelId="{FED8DAEE-8B71-4C83-A4BA-6D007EF6E308}" type="presOf" srcId="{627E76D7-7850-42C1-BAA2-327027DAE60C}" destId="{70A742A6-71D8-49CB-A878-F0429E962A87}" srcOrd="1" destOrd="0" presId="urn:microsoft.com/office/officeart/2009/3/layout/HorizontalOrganizationChart"/>
    <dgm:cxn modelId="{D94017F8-F32F-4CDB-978F-B6B3852D61E9}" type="presOf" srcId="{9438D0D5-87F1-497B-A82A-8BA8029C7F45}" destId="{E3832178-01A6-4E40-9864-40C7CB4B7908}" srcOrd="0" destOrd="0" presId="urn:microsoft.com/office/officeart/2009/3/layout/HorizontalOrganizationChart"/>
    <dgm:cxn modelId="{03AA4EF6-476C-4B98-B2F6-BEE0CFFE8E0D}" type="presOf" srcId="{7510D8B9-9840-4CA6-9102-4D22EB66DAF9}" destId="{BE87458E-C435-4CA2-9D39-B759BB0723CA}" srcOrd="1" destOrd="0" presId="urn:microsoft.com/office/officeart/2009/3/layout/HorizontalOrganizationChart"/>
    <dgm:cxn modelId="{A616B94E-1210-4C15-BB5D-B88369A51A42}" type="presOf" srcId="{5DCE3CD8-E599-4664-A664-3A4F78C469C4}" destId="{6E0AC79A-E238-4E9C-BDB9-ED4080C948E3}" srcOrd="0" destOrd="0" presId="urn:microsoft.com/office/officeart/2009/3/layout/HorizontalOrganizationChart"/>
    <dgm:cxn modelId="{19356B44-78C2-4EFE-865D-584B043B72DE}" srcId="{50306EA3-28DD-456E-94AB-14AB46854298}" destId="{83252B8A-9968-4653-811D-A7ED967043F7}" srcOrd="2" destOrd="0" parTransId="{364A836A-7962-4777-A42D-7B31B23D775F}" sibTransId="{837F31A5-60A8-4875-8578-46B4DF8D3AE0}"/>
    <dgm:cxn modelId="{7B21BB7C-048A-4CED-A685-5C76B6F0C61D}" type="presOf" srcId="{B07E536C-DA5E-46E7-8946-AC02895DA88A}" destId="{C1A81FA6-C56E-4977-8256-B5C4A1EAD0A2}" srcOrd="0" destOrd="0" presId="urn:microsoft.com/office/officeart/2009/3/layout/HorizontalOrganizationChart"/>
    <dgm:cxn modelId="{25AD7070-FB90-45AE-BB84-5DE686FEF88C}" type="presOf" srcId="{3A8EB0E2-0054-4693-94AF-549F1EB3A04F}" destId="{7B8359FB-2470-4B4B-98F2-3ABCCA878473}" srcOrd="1" destOrd="0" presId="urn:microsoft.com/office/officeart/2009/3/layout/HorizontalOrganizationChart"/>
    <dgm:cxn modelId="{1343DA4A-D226-4878-86C3-903BE9BAD522}" type="presOf" srcId="{F908E696-4E10-48D8-AD24-296337FDFEDB}" destId="{503023BD-1E88-4B93-B172-FD38A5C54C49}" srcOrd="1" destOrd="0" presId="urn:microsoft.com/office/officeart/2009/3/layout/HorizontalOrganizationChart"/>
    <dgm:cxn modelId="{1FBC600E-A674-4DFA-A108-1F630A5EF3D2}" srcId="{83252B8A-9968-4653-811D-A7ED967043F7}" destId="{6237C370-F404-4D3D-A8F2-E1909638269B}" srcOrd="0" destOrd="0" parTransId="{6FA9AB65-9CBA-4432-BEEF-E2C98ACE4AAD}" sibTransId="{CA41C5B6-A9D1-418F-AEAE-4CC8EBE1555A}"/>
    <dgm:cxn modelId="{9BE7C90A-5322-4F1F-965E-BEDCD2BCBB3A}" type="presOf" srcId="{364A836A-7962-4777-A42D-7B31B23D775F}" destId="{A3AE0A45-B99C-4368-807C-AA96907451A4}" srcOrd="0" destOrd="0" presId="urn:microsoft.com/office/officeart/2009/3/layout/HorizontalOrganizationChart"/>
    <dgm:cxn modelId="{9284430C-4D50-49E4-B8A3-36CFAC839F0C}" type="presOf" srcId="{68AECF7C-3406-48D1-A73E-8F0C359B7B9E}" destId="{76F3A2A8-986C-41D6-BF55-6C9AF630BAD8}" srcOrd="0" destOrd="0" presId="urn:microsoft.com/office/officeart/2009/3/layout/HorizontalOrganizationChart"/>
    <dgm:cxn modelId="{82B0535F-B987-417D-860A-34D86E728E51}" type="presOf" srcId="{50306EA3-28DD-456E-94AB-14AB46854298}" destId="{0D2FEFED-D633-4F45-B9DC-C46FC4266C38}" srcOrd="0" destOrd="0" presId="urn:microsoft.com/office/officeart/2009/3/layout/HorizontalOrganizationChart"/>
    <dgm:cxn modelId="{94789415-E5F3-4A03-87B0-FF9D60334624}" srcId="{0A5026E7-8E6E-4559-9F74-1B8322FB1719}" destId="{F908E696-4E10-48D8-AD24-296337FDFEDB}" srcOrd="0" destOrd="0" parTransId="{A0AD9557-66D3-4C91-8FFA-C961788E2A89}" sibTransId="{42AD5A7C-6E84-4E5C-A1F3-45BCA3628D08}"/>
    <dgm:cxn modelId="{712CCBEF-7D62-46B3-A26B-C8B96CF7BEE9}" type="presOf" srcId="{627E76D7-7850-42C1-BAA2-327027DAE60C}" destId="{39778C19-A206-4CA2-97C5-C79B72DA28C3}" srcOrd="0" destOrd="0" presId="urn:microsoft.com/office/officeart/2009/3/layout/HorizontalOrganizationChart"/>
    <dgm:cxn modelId="{992563D2-CC6D-47A5-A2DA-E9E8EF92C1A3}" type="presOf" srcId="{0A5026E7-8E6E-4559-9F74-1B8322FB1719}" destId="{103325B8-31EE-4F42-8769-2AF519F692C9}" srcOrd="0" destOrd="0" presId="urn:microsoft.com/office/officeart/2009/3/layout/HorizontalOrganizationChart"/>
    <dgm:cxn modelId="{94081C15-5C2E-48C0-B345-66752F23B880}" srcId="{5DCE3CD8-E599-4664-A664-3A4F78C469C4}" destId="{0A5026E7-8E6E-4559-9F74-1B8322FB1719}" srcOrd="0" destOrd="0" parTransId="{D92620F8-7E8C-4295-908A-DBE2EFA4F7CF}" sibTransId="{0036B1A7-5D47-4A21-B2B4-5AA79B9C2ED1}"/>
    <dgm:cxn modelId="{0ACCC6C0-DA92-4A85-9997-84259A84A49B}" srcId="{255020A7-447C-4CF1-AF01-36F29607AA71}" destId="{4F7D2F21-3A14-47DE-B26B-73E889505531}" srcOrd="0" destOrd="0" parTransId="{9A059606-7E77-4E14-8B63-F707FD3478A0}" sibTransId="{7A52C818-98EE-4D36-885F-BB7AF688F8A9}"/>
    <dgm:cxn modelId="{B30F4A96-AE6A-4D19-8E1A-A9AF615C9FF8}" type="presOf" srcId="{41848D05-11F5-474A-8A1A-0CAC02612485}" destId="{5E02E67D-54E1-4669-81C4-0E8271496855}" srcOrd="0" destOrd="0" presId="urn:microsoft.com/office/officeart/2009/3/layout/HorizontalOrganizationChart"/>
    <dgm:cxn modelId="{54D6F55B-5FFA-4D35-8BA9-C93EA6A680F5}" type="presOf" srcId="{4F7D2F21-3A14-47DE-B26B-73E889505531}" destId="{D5469CBF-36D8-4E77-BF75-2D7E93820059}" srcOrd="1" destOrd="0" presId="urn:microsoft.com/office/officeart/2009/3/layout/HorizontalOrganizationChart"/>
    <dgm:cxn modelId="{156652A0-85D3-4E6E-ACE3-42514B67B701}" type="presOf" srcId="{255020A7-447C-4CF1-AF01-36F29607AA71}" destId="{A82C5345-A8A0-4B99-AF50-B59BF5B508C8}" srcOrd="0" destOrd="0" presId="urn:microsoft.com/office/officeart/2009/3/layout/HorizontalOrganizationChart"/>
    <dgm:cxn modelId="{2B961B0C-E626-4F24-A7A8-D87A8DBEBAC0}" type="presOf" srcId="{59DC6CB8-FF7F-40DC-A311-426D721921D7}" destId="{E40B68B5-B5DC-493C-8802-5CE4AAE6A4FD}" srcOrd="1" destOrd="0" presId="urn:microsoft.com/office/officeart/2009/3/layout/HorizontalOrganizationChart"/>
    <dgm:cxn modelId="{3A001BB7-09B0-49FC-8A53-7EAAF030B2EC}" type="presOf" srcId="{6237C370-F404-4D3D-A8F2-E1909638269B}" destId="{B329A8A4-BAC1-4605-9F1C-11D74076C165}" srcOrd="0" destOrd="0" presId="urn:microsoft.com/office/officeart/2009/3/layout/HorizontalOrganizationChart"/>
    <dgm:cxn modelId="{6602EFF6-3DDA-4F43-A50C-F3D9C6CBE2A7}" type="presOf" srcId="{255020A7-447C-4CF1-AF01-36F29607AA71}" destId="{0DA51D2E-87DE-46B6-A2D6-83BACDB5C70A}" srcOrd="1" destOrd="0" presId="urn:microsoft.com/office/officeart/2009/3/layout/HorizontalOrganizationChart"/>
    <dgm:cxn modelId="{032E63A8-A136-41F7-BE62-FEE647094464}" srcId="{F908E696-4E10-48D8-AD24-296337FDFEDB}" destId="{627E76D7-7850-42C1-BAA2-327027DAE60C}" srcOrd="0" destOrd="0" parTransId="{B07E536C-DA5E-46E7-8946-AC02895DA88A}" sibTransId="{14B5AC5F-B0E6-4F98-815F-D31497A5E865}"/>
    <dgm:cxn modelId="{51FD4152-31C7-4510-BD46-75D840B7D257}" type="presOf" srcId="{50306EA3-28DD-456E-94AB-14AB46854298}" destId="{7124B3E8-ECDB-4574-8917-59BFB733704B}" srcOrd="1" destOrd="0" presId="urn:microsoft.com/office/officeart/2009/3/layout/HorizontalOrganizationChart"/>
    <dgm:cxn modelId="{6784275F-EEF4-4E54-9B8E-2AABFF49AD5A}" type="presOf" srcId="{43E11F69-7438-4DB5-AD93-164E7F203FF4}" destId="{7B6E6592-5FF5-4C08-AF57-D81DD530BB3C}" srcOrd="0" destOrd="0" presId="urn:microsoft.com/office/officeart/2009/3/layout/HorizontalOrganizationChart"/>
    <dgm:cxn modelId="{A744AA41-FDCA-40A1-BAD6-9962AA4922AF}" type="presOf" srcId="{89BB1438-5A5E-4616-A68E-C8AB86B9BAAC}" destId="{1D995394-138E-430A-B250-0252A8C90739}" srcOrd="0" destOrd="0" presId="urn:microsoft.com/office/officeart/2009/3/layout/HorizontalOrganizationChart"/>
    <dgm:cxn modelId="{49EEF280-5276-40C7-8630-961A6EB70395}" type="presOf" srcId="{6FA9AB65-9CBA-4432-BEEF-E2C98ACE4AAD}" destId="{81DB1034-BB95-4926-9FE5-CFACFDF53071}" srcOrd="0" destOrd="0" presId="urn:microsoft.com/office/officeart/2009/3/layout/HorizontalOrganizationChart"/>
    <dgm:cxn modelId="{D3DC70ED-E97E-477E-802F-AA218E7C457D}" srcId="{50306EA3-28DD-456E-94AB-14AB46854298}" destId="{255020A7-447C-4CF1-AF01-36F29607AA71}" srcOrd="1" destOrd="0" parTransId="{89BB1438-5A5E-4616-A68E-C8AB86B9BAAC}" sibTransId="{E73B24B9-E263-4F7A-91E6-EA11B6D6E94A}"/>
    <dgm:cxn modelId="{CA063D3C-1A02-4284-9036-2C7E327FE016}" type="presOf" srcId="{83252B8A-9968-4653-811D-A7ED967043F7}" destId="{DA5285AB-8254-40F6-9717-77EA0B36BC69}" srcOrd="0" destOrd="0" presId="urn:microsoft.com/office/officeart/2009/3/layout/HorizontalOrganizationChart"/>
    <dgm:cxn modelId="{E6436EEF-5A80-4938-AA7B-7C235BDD1EA7}" type="presOf" srcId="{6237C370-F404-4D3D-A8F2-E1909638269B}" destId="{25D9EB42-8DA7-4227-A123-FADFC6AC176F}" srcOrd="1" destOrd="0" presId="urn:microsoft.com/office/officeart/2009/3/layout/HorizontalOrganizationChart"/>
    <dgm:cxn modelId="{0A5AF1B3-086F-4D4C-9DAB-269B3F45F211}" type="presOf" srcId="{68AECF7C-3406-48D1-A73E-8F0C359B7B9E}" destId="{A0030EED-CF83-416B-9891-1642DD538CEF}" srcOrd="1" destOrd="0" presId="urn:microsoft.com/office/officeart/2009/3/layout/HorizontalOrganizationChart"/>
    <dgm:cxn modelId="{DC3638BF-D887-4E2F-BB61-559B2A8CB6B2}" type="presOf" srcId="{40C5E9FA-7360-40C8-82D5-CAE8DD000B55}" destId="{5A4FCF05-4572-4078-B92A-33BFD462CC90}" srcOrd="0" destOrd="0" presId="urn:microsoft.com/office/officeart/2009/3/layout/HorizontalOrganizationChart"/>
    <dgm:cxn modelId="{7BCA31A5-A604-42D3-942B-DBE132B329A0}" type="presOf" srcId="{37E51E16-8ADA-4FD4-98C3-8B716D68C65F}" destId="{534D0306-0D81-4CCE-8D5F-6CE2BE71D03B}" srcOrd="0" destOrd="0" presId="urn:microsoft.com/office/officeart/2009/3/layout/HorizontalOrganizationChart"/>
    <dgm:cxn modelId="{FE52FA6F-F08E-4375-9C0C-B0B5F29EA519}" type="presOf" srcId="{D92620F8-7E8C-4295-908A-DBE2EFA4F7CF}" destId="{17EECBB1-CE3A-4F29-AACA-DB5930556F5A}" srcOrd="0" destOrd="0" presId="urn:microsoft.com/office/officeart/2009/3/layout/HorizontalOrganizationChart"/>
    <dgm:cxn modelId="{882C5512-5210-4592-808E-C4724A448348}" type="presOf" srcId="{59DC6CB8-FF7F-40DC-A311-426D721921D7}" destId="{B1841123-D1BC-4C53-A7E4-EDF1ADE3146C}" srcOrd="0" destOrd="0" presId="urn:microsoft.com/office/officeart/2009/3/layout/HorizontalOrganizationChart"/>
    <dgm:cxn modelId="{030F93CF-9839-4558-83EC-350E4A324CA7}" type="presOf" srcId="{A0AD9557-66D3-4C91-8FFA-C961788E2A89}" destId="{F61EE6F1-9F16-46E6-A01A-404B39A2CED8}" srcOrd="0" destOrd="0" presId="urn:microsoft.com/office/officeart/2009/3/layout/HorizontalOrganizationChart"/>
    <dgm:cxn modelId="{C72951CA-A31C-4819-8848-55896F37CE62}" srcId="{B3F193FE-3C19-4099-8141-B4BAEE1C4937}" destId="{50306EA3-28DD-456E-94AB-14AB46854298}" srcOrd="0" destOrd="0" parTransId="{9663A626-877C-4520-BAF3-2EFFA0B23948}" sibTransId="{2252445F-F89C-4AC7-B347-A95D88018229}"/>
    <dgm:cxn modelId="{BBA7ACA5-C355-4CDB-B64D-58B46C568ED1}" type="presOf" srcId="{9A059606-7E77-4E14-8B63-F707FD3478A0}" destId="{D2F508AE-50EB-4726-9F1C-F1A46FC99432}" srcOrd="0" destOrd="0" presId="urn:microsoft.com/office/officeart/2009/3/layout/HorizontalOrganizationChart"/>
    <dgm:cxn modelId="{F4D3E6CB-CA55-4ACA-9ADF-44A1428A4E8B}" type="presParOf" srcId="{19DC7EFB-5A90-4D23-B3F9-09D484F5FC78}" destId="{DBAA7FFD-40B9-4D84-9DF5-5F8663A81D9E}" srcOrd="0" destOrd="0" presId="urn:microsoft.com/office/officeart/2009/3/layout/HorizontalOrganizationChart"/>
    <dgm:cxn modelId="{AAB766F3-41D8-4BDE-9198-B4FB6FB381D0}" type="presParOf" srcId="{DBAA7FFD-40B9-4D84-9DF5-5F8663A81D9E}" destId="{0F37EC0D-E950-49E5-9FA0-B1556098942F}" srcOrd="0" destOrd="0" presId="urn:microsoft.com/office/officeart/2009/3/layout/HorizontalOrganizationChart"/>
    <dgm:cxn modelId="{EFA67D6B-1354-471C-AF39-1DF27159A053}" type="presParOf" srcId="{0F37EC0D-E950-49E5-9FA0-B1556098942F}" destId="{0D2FEFED-D633-4F45-B9DC-C46FC4266C38}" srcOrd="0" destOrd="0" presId="urn:microsoft.com/office/officeart/2009/3/layout/HorizontalOrganizationChart"/>
    <dgm:cxn modelId="{9C6EF33C-AEAF-4327-AD69-7256515A1EAF}" type="presParOf" srcId="{0F37EC0D-E950-49E5-9FA0-B1556098942F}" destId="{7124B3E8-ECDB-4574-8917-59BFB733704B}" srcOrd="1" destOrd="0" presId="urn:microsoft.com/office/officeart/2009/3/layout/HorizontalOrganizationChart"/>
    <dgm:cxn modelId="{B195AC19-EA8C-4E16-8659-B63887A3BD6E}" type="presParOf" srcId="{DBAA7FFD-40B9-4D84-9DF5-5F8663A81D9E}" destId="{896717F0-2D41-43EF-B5A9-6CA0EE796F97}" srcOrd="1" destOrd="0" presId="urn:microsoft.com/office/officeart/2009/3/layout/HorizontalOrganizationChart"/>
    <dgm:cxn modelId="{21E74418-F6F0-4F69-9841-80F58280AA45}" type="presParOf" srcId="{896717F0-2D41-43EF-B5A9-6CA0EE796F97}" destId="{5E02E67D-54E1-4669-81C4-0E8271496855}" srcOrd="0" destOrd="0" presId="urn:microsoft.com/office/officeart/2009/3/layout/HorizontalOrganizationChart"/>
    <dgm:cxn modelId="{429B020A-03C8-498B-8B00-E6E77FF9E432}" type="presParOf" srcId="{896717F0-2D41-43EF-B5A9-6CA0EE796F97}" destId="{B3D5AC78-7586-46C3-8B3C-A67574056072}" srcOrd="1" destOrd="0" presId="urn:microsoft.com/office/officeart/2009/3/layout/HorizontalOrganizationChart"/>
    <dgm:cxn modelId="{872CF5BE-6817-4F73-9E6E-647949EE6AF2}" type="presParOf" srcId="{B3D5AC78-7586-46C3-8B3C-A67574056072}" destId="{9FFA1936-0AA3-402A-8EC6-32CDEAA7726E}" srcOrd="0" destOrd="0" presId="urn:microsoft.com/office/officeart/2009/3/layout/HorizontalOrganizationChart"/>
    <dgm:cxn modelId="{D43FB67C-D7D2-4FE0-BA91-55137C67E3C2}" type="presParOf" srcId="{9FFA1936-0AA3-402A-8EC6-32CDEAA7726E}" destId="{6E0AC79A-E238-4E9C-BDB9-ED4080C948E3}" srcOrd="0" destOrd="0" presId="urn:microsoft.com/office/officeart/2009/3/layout/HorizontalOrganizationChart"/>
    <dgm:cxn modelId="{6C1D30C0-7CF2-4BB3-8D3F-835FA2FAFBF0}" type="presParOf" srcId="{9FFA1936-0AA3-402A-8EC6-32CDEAA7726E}" destId="{19026908-37E7-45CA-8EF2-28B481EEDBEE}" srcOrd="1" destOrd="0" presId="urn:microsoft.com/office/officeart/2009/3/layout/HorizontalOrganizationChart"/>
    <dgm:cxn modelId="{04A21067-50A3-4705-88F2-BF0907E99BE0}" type="presParOf" srcId="{B3D5AC78-7586-46C3-8B3C-A67574056072}" destId="{A5B85451-953D-4906-91CB-F87C439375AE}" srcOrd="1" destOrd="0" presId="urn:microsoft.com/office/officeart/2009/3/layout/HorizontalOrganizationChart"/>
    <dgm:cxn modelId="{5BD254F2-60E3-4BC5-80C5-8C04CF3834A8}" type="presParOf" srcId="{A5B85451-953D-4906-91CB-F87C439375AE}" destId="{17EECBB1-CE3A-4F29-AACA-DB5930556F5A}" srcOrd="0" destOrd="0" presId="urn:microsoft.com/office/officeart/2009/3/layout/HorizontalOrganizationChart"/>
    <dgm:cxn modelId="{610926B0-E798-4AB9-97AA-75AD85856849}" type="presParOf" srcId="{A5B85451-953D-4906-91CB-F87C439375AE}" destId="{E4D7D879-37C8-449D-B634-E4C8A6DC4FDB}" srcOrd="1" destOrd="0" presId="urn:microsoft.com/office/officeart/2009/3/layout/HorizontalOrganizationChart"/>
    <dgm:cxn modelId="{EAC7A97B-5A60-4CF4-8B39-DEF99F853CD7}" type="presParOf" srcId="{E4D7D879-37C8-449D-B634-E4C8A6DC4FDB}" destId="{70AD6293-4F38-47E2-9DBA-2CAC0D01A426}" srcOrd="0" destOrd="0" presId="urn:microsoft.com/office/officeart/2009/3/layout/HorizontalOrganizationChart"/>
    <dgm:cxn modelId="{436F84D1-E9DD-40AC-80AE-BA9417E8F718}" type="presParOf" srcId="{70AD6293-4F38-47E2-9DBA-2CAC0D01A426}" destId="{103325B8-31EE-4F42-8769-2AF519F692C9}" srcOrd="0" destOrd="0" presId="urn:microsoft.com/office/officeart/2009/3/layout/HorizontalOrganizationChart"/>
    <dgm:cxn modelId="{A4725A0E-3477-4D60-944D-A799B5789979}" type="presParOf" srcId="{70AD6293-4F38-47E2-9DBA-2CAC0D01A426}" destId="{11059B8D-20D4-4CD2-9EAC-41CDEBC097C2}" srcOrd="1" destOrd="0" presId="urn:microsoft.com/office/officeart/2009/3/layout/HorizontalOrganizationChart"/>
    <dgm:cxn modelId="{3645D0D1-FEB0-4362-9BEC-4290EADF3AD7}" type="presParOf" srcId="{E4D7D879-37C8-449D-B634-E4C8A6DC4FDB}" destId="{6B2AD541-760D-4214-A219-A3598DD0ED4A}" srcOrd="1" destOrd="0" presId="urn:microsoft.com/office/officeart/2009/3/layout/HorizontalOrganizationChart"/>
    <dgm:cxn modelId="{F6E1085C-BC3F-4B11-8F4A-6194574BADEF}" type="presParOf" srcId="{6B2AD541-760D-4214-A219-A3598DD0ED4A}" destId="{F61EE6F1-9F16-46E6-A01A-404B39A2CED8}" srcOrd="0" destOrd="0" presId="urn:microsoft.com/office/officeart/2009/3/layout/HorizontalOrganizationChart"/>
    <dgm:cxn modelId="{471A4E54-4B3B-4C31-990F-F94D3D20BE15}" type="presParOf" srcId="{6B2AD541-760D-4214-A219-A3598DD0ED4A}" destId="{82E21C15-9AF5-4F58-9C34-EBD50C81C382}" srcOrd="1" destOrd="0" presId="urn:microsoft.com/office/officeart/2009/3/layout/HorizontalOrganizationChart"/>
    <dgm:cxn modelId="{76107E4A-2EBA-4C4A-A25F-D2737B564A5B}" type="presParOf" srcId="{82E21C15-9AF5-4F58-9C34-EBD50C81C382}" destId="{20DCF796-8B17-4968-815B-BF987CCBD9BB}" srcOrd="0" destOrd="0" presId="urn:microsoft.com/office/officeart/2009/3/layout/HorizontalOrganizationChart"/>
    <dgm:cxn modelId="{2384233B-7879-4873-99FD-08899F357509}" type="presParOf" srcId="{20DCF796-8B17-4968-815B-BF987CCBD9BB}" destId="{D325EBB5-2052-4977-9C75-16616733A1D6}" srcOrd="0" destOrd="0" presId="urn:microsoft.com/office/officeart/2009/3/layout/HorizontalOrganizationChart"/>
    <dgm:cxn modelId="{A56D6195-9710-46B4-9440-7AF486582652}" type="presParOf" srcId="{20DCF796-8B17-4968-815B-BF987CCBD9BB}" destId="{503023BD-1E88-4B93-B172-FD38A5C54C49}" srcOrd="1" destOrd="0" presId="urn:microsoft.com/office/officeart/2009/3/layout/HorizontalOrganizationChart"/>
    <dgm:cxn modelId="{C694A88F-AA69-4CD8-B028-0D74332AC945}" type="presParOf" srcId="{82E21C15-9AF5-4F58-9C34-EBD50C81C382}" destId="{89EB07C4-EB15-4E13-BBF4-05A14AC3B5B6}" srcOrd="1" destOrd="0" presId="urn:microsoft.com/office/officeart/2009/3/layout/HorizontalOrganizationChart"/>
    <dgm:cxn modelId="{E743DB81-A3BE-469D-8337-2A48DBDD2794}" type="presParOf" srcId="{89EB07C4-EB15-4E13-BBF4-05A14AC3B5B6}" destId="{C1A81FA6-C56E-4977-8256-B5C4A1EAD0A2}" srcOrd="0" destOrd="0" presId="urn:microsoft.com/office/officeart/2009/3/layout/HorizontalOrganizationChart"/>
    <dgm:cxn modelId="{2E22BBEC-0D66-4AA7-AB4A-9614F9A441D5}" type="presParOf" srcId="{89EB07C4-EB15-4E13-BBF4-05A14AC3B5B6}" destId="{E05DF1D9-A378-4090-BAD0-78603A25DF58}" srcOrd="1" destOrd="0" presId="urn:microsoft.com/office/officeart/2009/3/layout/HorizontalOrganizationChart"/>
    <dgm:cxn modelId="{89A243ED-5E35-4F5D-9B35-282EC4E18CB7}" type="presParOf" srcId="{E05DF1D9-A378-4090-BAD0-78603A25DF58}" destId="{C136E3D0-EA14-4E52-AEB5-A5730F30C309}" srcOrd="0" destOrd="0" presId="urn:microsoft.com/office/officeart/2009/3/layout/HorizontalOrganizationChart"/>
    <dgm:cxn modelId="{2699ACB7-7BE2-4FC0-AB73-91C459600564}" type="presParOf" srcId="{C136E3D0-EA14-4E52-AEB5-A5730F30C309}" destId="{39778C19-A206-4CA2-97C5-C79B72DA28C3}" srcOrd="0" destOrd="0" presId="urn:microsoft.com/office/officeart/2009/3/layout/HorizontalOrganizationChart"/>
    <dgm:cxn modelId="{9BE2C39A-07B8-4E9F-A8B3-46DFABBE1338}" type="presParOf" srcId="{C136E3D0-EA14-4E52-AEB5-A5730F30C309}" destId="{70A742A6-71D8-49CB-A878-F0429E962A87}" srcOrd="1" destOrd="0" presId="urn:microsoft.com/office/officeart/2009/3/layout/HorizontalOrganizationChart"/>
    <dgm:cxn modelId="{9D10720F-8BC5-4BCA-A1F6-8E74A3D4D9AA}" type="presParOf" srcId="{E05DF1D9-A378-4090-BAD0-78603A25DF58}" destId="{32CCCC7E-1EA9-4D7F-A14A-B710704CE479}" srcOrd="1" destOrd="0" presId="urn:microsoft.com/office/officeart/2009/3/layout/HorizontalOrganizationChart"/>
    <dgm:cxn modelId="{352D2DBF-B927-4F6C-B4C3-2A57259CCCE8}" type="presParOf" srcId="{E05DF1D9-A378-4090-BAD0-78603A25DF58}" destId="{92D129C6-7369-40C3-979F-61755DE8CE0F}" srcOrd="2" destOrd="0" presId="urn:microsoft.com/office/officeart/2009/3/layout/HorizontalOrganizationChart"/>
    <dgm:cxn modelId="{33CD91D8-726E-4484-ADC3-E2A5D0AC07A8}" type="presParOf" srcId="{82E21C15-9AF5-4F58-9C34-EBD50C81C382}" destId="{F16CBDC3-E989-4CF8-8296-063E6283BF2E}" srcOrd="2" destOrd="0" presId="urn:microsoft.com/office/officeart/2009/3/layout/HorizontalOrganizationChart"/>
    <dgm:cxn modelId="{F17FB80E-11E1-466B-AEDA-BB58256FEEC4}" type="presParOf" srcId="{E4D7D879-37C8-449D-B634-E4C8A6DC4FDB}" destId="{8C4BAEA9-626D-45B3-89C6-75D06C8DA7B4}" srcOrd="2" destOrd="0" presId="urn:microsoft.com/office/officeart/2009/3/layout/HorizontalOrganizationChart"/>
    <dgm:cxn modelId="{7CF44489-6C74-4E2E-B82B-EB74B595B31B}" type="presParOf" srcId="{A5B85451-953D-4906-91CB-F87C439375AE}" destId="{534D0306-0D81-4CCE-8D5F-6CE2BE71D03B}" srcOrd="2" destOrd="0" presId="urn:microsoft.com/office/officeart/2009/3/layout/HorizontalOrganizationChart"/>
    <dgm:cxn modelId="{CE31041A-DE95-483C-868B-67418B9D0B42}" type="presParOf" srcId="{A5B85451-953D-4906-91CB-F87C439375AE}" destId="{FCF5F969-CF81-4868-81C6-1854D6DBBFF4}" srcOrd="3" destOrd="0" presId="urn:microsoft.com/office/officeart/2009/3/layout/HorizontalOrganizationChart"/>
    <dgm:cxn modelId="{76996216-A815-45F2-9B2C-CE167481134C}" type="presParOf" srcId="{FCF5F969-CF81-4868-81C6-1854D6DBBFF4}" destId="{753E22E1-5020-49BB-907A-70FC4484E6AB}" srcOrd="0" destOrd="0" presId="urn:microsoft.com/office/officeart/2009/3/layout/HorizontalOrganizationChart"/>
    <dgm:cxn modelId="{92F8DA3E-B6C1-4C73-9E3E-3F37288B28A3}" type="presParOf" srcId="{753E22E1-5020-49BB-907A-70FC4484E6AB}" destId="{8BD4606B-5D54-4DAE-889B-1C7273418062}" srcOrd="0" destOrd="0" presId="urn:microsoft.com/office/officeart/2009/3/layout/HorizontalOrganizationChart"/>
    <dgm:cxn modelId="{70797846-9DB3-42F5-9728-628894C8716D}" type="presParOf" srcId="{753E22E1-5020-49BB-907A-70FC4484E6AB}" destId="{BE87458E-C435-4CA2-9D39-B759BB0723CA}" srcOrd="1" destOrd="0" presId="urn:microsoft.com/office/officeart/2009/3/layout/HorizontalOrganizationChart"/>
    <dgm:cxn modelId="{DE1E4EF3-5182-43E7-92D5-A033E6F0C443}" type="presParOf" srcId="{FCF5F969-CF81-4868-81C6-1854D6DBBFF4}" destId="{3268ECE2-12D4-4ACA-AD92-69C43572BEEA}" srcOrd="1" destOrd="0" presId="urn:microsoft.com/office/officeart/2009/3/layout/HorizontalOrganizationChart"/>
    <dgm:cxn modelId="{56C1E02F-105E-4A68-A3D2-AEA5A1BAA47D}" type="presParOf" srcId="{3268ECE2-12D4-4ACA-AD92-69C43572BEEA}" destId="{E3832178-01A6-4E40-9864-40C7CB4B7908}" srcOrd="0" destOrd="0" presId="urn:microsoft.com/office/officeart/2009/3/layout/HorizontalOrganizationChart"/>
    <dgm:cxn modelId="{EF9D351F-EED2-4A00-8C23-A46EF1A887B6}" type="presParOf" srcId="{3268ECE2-12D4-4ACA-AD92-69C43572BEEA}" destId="{B5F3F9A0-ACFA-439F-B05A-E2F9920232B5}" srcOrd="1" destOrd="0" presId="urn:microsoft.com/office/officeart/2009/3/layout/HorizontalOrganizationChart"/>
    <dgm:cxn modelId="{459C58D8-C233-4D0D-A944-950A3C9DCF61}" type="presParOf" srcId="{B5F3F9A0-ACFA-439F-B05A-E2F9920232B5}" destId="{C900CAFD-0269-43A7-9F66-DF68FAF67EFB}" srcOrd="0" destOrd="0" presId="urn:microsoft.com/office/officeart/2009/3/layout/HorizontalOrganizationChart"/>
    <dgm:cxn modelId="{E10C039B-63D0-41CA-A196-5B245EC5A609}" type="presParOf" srcId="{C900CAFD-0269-43A7-9F66-DF68FAF67EFB}" destId="{76F3A2A8-986C-41D6-BF55-6C9AF630BAD8}" srcOrd="0" destOrd="0" presId="urn:microsoft.com/office/officeart/2009/3/layout/HorizontalOrganizationChart"/>
    <dgm:cxn modelId="{C95A6DEF-BCB4-4679-BF65-DA6E23009405}" type="presParOf" srcId="{C900CAFD-0269-43A7-9F66-DF68FAF67EFB}" destId="{A0030EED-CF83-416B-9891-1642DD538CEF}" srcOrd="1" destOrd="0" presId="urn:microsoft.com/office/officeart/2009/3/layout/HorizontalOrganizationChart"/>
    <dgm:cxn modelId="{FC19FBA1-C9CB-4030-B959-443C6842458D}" type="presParOf" srcId="{B5F3F9A0-ACFA-439F-B05A-E2F9920232B5}" destId="{972D3B4C-E084-44DF-8C64-B2FA1CA74ACB}" srcOrd="1" destOrd="0" presId="urn:microsoft.com/office/officeart/2009/3/layout/HorizontalOrganizationChart"/>
    <dgm:cxn modelId="{CE7CB839-4688-42AE-A227-E07B7C346BA9}" type="presParOf" srcId="{B5F3F9A0-ACFA-439F-B05A-E2F9920232B5}" destId="{26D34DCA-B868-4866-B7A0-0099FA70841B}" srcOrd="2" destOrd="0" presId="urn:microsoft.com/office/officeart/2009/3/layout/HorizontalOrganizationChart"/>
    <dgm:cxn modelId="{7B061AF6-BB4A-44F0-8DD3-23ED0043A8A8}" type="presParOf" srcId="{FCF5F969-CF81-4868-81C6-1854D6DBBFF4}" destId="{CA419E36-C39C-474B-ADA9-8B16DE86D214}" srcOrd="2" destOrd="0" presId="urn:microsoft.com/office/officeart/2009/3/layout/HorizontalOrganizationChart"/>
    <dgm:cxn modelId="{B01B1E4F-09E7-44DB-8CF1-4923BB173C7F}" type="presParOf" srcId="{B3D5AC78-7586-46C3-8B3C-A67574056072}" destId="{331EC31C-8F4C-4FA6-B0AC-54760591D859}" srcOrd="2" destOrd="0" presId="urn:microsoft.com/office/officeart/2009/3/layout/HorizontalOrganizationChart"/>
    <dgm:cxn modelId="{3BF5ECA0-61DF-4278-B096-FE72FDB74EF2}" type="presParOf" srcId="{896717F0-2D41-43EF-B5A9-6CA0EE796F97}" destId="{1D995394-138E-430A-B250-0252A8C90739}" srcOrd="2" destOrd="0" presId="urn:microsoft.com/office/officeart/2009/3/layout/HorizontalOrganizationChart"/>
    <dgm:cxn modelId="{FFE9C6E9-99F8-4A90-9DC0-105E80D41408}" type="presParOf" srcId="{896717F0-2D41-43EF-B5A9-6CA0EE796F97}" destId="{1355C578-51C8-4F1B-957E-01B08AA5B824}" srcOrd="3" destOrd="0" presId="urn:microsoft.com/office/officeart/2009/3/layout/HorizontalOrganizationChart"/>
    <dgm:cxn modelId="{99F1F705-C96A-4947-93FB-3138FCB922DC}" type="presParOf" srcId="{1355C578-51C8-4F1B-957E-01B08AA5B824}" destId="{A6BBE1E5-C169-408E-A3A8-EF113B238EAD}" srcOrd="0" destOrd="0" presId="urn:microsoft.com/office/officeart/2009/3/layout/HorizontalOrganizationChart"/>
    <dgm:cxn modelId="{C9516954-DD22-47A3-B037-7202E9ABD86E}" type="presParOf" srcId="{A6BBE1E5-C169-408E-A3A8-EF113B238EAD}" destId="{A82C5345-A8A0-4B99-AF50-B59BF5B508C8}" srcOrd="0" destOrd="0" presId="urn:microsoft.com/office/officeart/2009/3/layout/HorizontalOrganizationChart"/>
    <dgm:cxn modelId="{9CA881C5-A559-48E5-8484-0B95182BDFF4}" type="presParOf" srcId="{A6BBE1E5-C169-408E-A3A8-EF113B238EAD}" destId="{0DA51D2E-87DE-46B6-A2D6-83BACDB5C70A}" srcOrd="1" destOrd="0" presId="urn:microsoft.com/office/officeart/2009/3/layout/HorizontalOrganizationChart"/>
    <dgm:cxn modelId="{AA8B319A-F4BF-486F-9A8B-162E1691A8EA}" type="presParOf" srcId="{1355C578-51C8-4F1B-957E-01B08AA5B824}" destId="{AC6EB378-0F28-462B-8EF3-2269D5F6EB3B}" srcOrd="1" destOrd="0" presId="urn:microsoft.com/office/officeart/2009/3/layout/HorizontalOrganizationChart"/>
    <dgm:cxn modelId="{322135FB-6661-4E1B-8926-950527A03D30}" type="presParOf" srcId="{AC6EB378-0F28-462B-8EF3-2269D5F6EB3B}" destId="{D2F508AE-50EB-4726-9F1C-F1A46FC99432}" srcOrd="0" destOrd="0" presId="urn:microsoft.com/office/officeart/2009/3/layout/HorizontalOrganizationChart"/>
    <dgm:cxn modelId="{4FE96EFA-16B6-496E-A33A-6F8AF85618C0}" type="presParOf" srcId="{AC6EB378-0F28-462B-8EF3-2269D5F6EB3B}" destId="{9F48ED62-6821-41A1-A6E1-1BB0DA13AD61}" srcOrd="1" destOrd="0" presId="urn:microsoft.com/office/officeart/2009/3/layout/HorizontalOrganizationChart"/>
    <dgm:cxn modelId="{33C04D7C-A487-4330-8883-03FB62A7CA83}" type="presParOf" srcId="{9F48ED62-6821-41A1-A6E1-1BB0DA13AD61}" destId="{69D8A8EF-1788-4B82-AB13-37377906A2BA}" srcOrd="0" destOrd="0" presId="urn:microsoft.com/office/officeart/2009/3/layout/HorizontalOrganizationChart"/>
    <dgm:cxn modelId="{18C32E92-3985-480D-97BF-A2CE9296EB2C}" type="presParOf" srcId="{69D8A8EF-1788-4B82-AB13-37377906A2BA}" destId="{711F9AF9-07B8-41C9-A1FA-4F9C96AAF6E5}" srcOrd="0" destOrd="0" presId="urn:microsoft.com/office/officeart/2009/3/layout/HorizontalOrganizationChart"/>
    <dgm:cxn modelId="{106AB15A-5978-4ECE-B7A5-6E1753028F46}" type="presParOf" srcId="{69D8A8EF-1788-4B82-AB13-37377906A2BA}" destId="{D5469CBF-36D8-4E77-BF75-2D7E93820059}" srcOrd="1" destOrd="0" presId="urn:microsoft.com/office/officeart/2009/3/layout/HorizontalOrganizationChart"/>
    <dgm:cxn modelId="{82132D5D-6BC5-4A85-8824-E7E325A04BFF}" type="presParOf" srcId="{9F48ED62-6821-41A1-A6E1-1BB0DA13AD61}" destId="{3C315297-F093-4E65-B786-32778AA88FCE}" srcOrd="1" destOrd="0" presId="urn:microsoft.com/office/officeart/2009/3/layout/HorizontalOrganizationChart"/>
    <dgm:cxn modelId="{5B93962D-60F2-4733-AAD6-851F702E6B20}" type="presParOf" srcId="{3C315297-F093-4E65-B786-32778AA88FCE}" destId="{7B6E6592-5FF5-4C08-AF57-D81DD530BB3C}" srcOrd="0" destOrd="0" presId="urn:microsoft.com/office/officeart/2009/3/layout/HorizontalOrganizationChart"/>
    <dgm:cxn modelId="{D8F9986E-BF24-4F66-BEC5-7AFCB28D6774}" type="presParOf" srcId="{3C315297-F093-4E65-B786-32778AA88FCE}" destId="{576AEDF8-FF00-4AF5-8A46-8FA438A9532A}" srcOrd="1" destOrd="0" presId="urn:microsoft.com/office/officeart/2009/3/layout/HorizontalOrganizationChart"/>
    <dgm:cxn modelId="{0C82AEC8-7776-47C2-ACB9-E967D9DBA080}" type="presParOf" srcId="{576AEDF8-FF00-4AF5-8A46-8FA438A9532A}" destId="{15C37AD3-0F98-4154-8B78-0531EC9B445A}" srcOrd="0" destOrd="0" presId="urn:microsoft.com/office/officeart/2009/3/layout/HorizontalOrganizationChart"/>
    <dgm:cxn modelId="{257B3EA7-B9D4-403A-881A-F391254AA43C}" type="presParOf" srcId="{15C37AD3-0F98-4154-8B78-0531EC9B445A}" destId="{D5EBD9C1-227F-4EF0-935D-F503E1D3B077}" srcOrd="0" destOrd="0" presId="urn:microsoft.com/office/officeart/2009/3/layout/HorizontalOrganizationChart"/>
    <dgm:cxn modelId="{85F512C1-21B4-4DFB-A7A4-A588B3023D25}" type="presParOf" srcId="{15C37AD3-0F98-4154-8B78-0531EC9B445A}" destId="{7B8359FB-2470-4B4B-98F2-3ABCCA878473}" srcOrd="1" destOrd="0" presId="urn:microsoft.com/office/officeart/2009/3/layout/HorizontalOrganizationChart"/>
    <dgm:cxn modelId="{538D6BBA-A5B4-4E1E-B88D-4937DBA0B915}" type="presParOf" srcId="{576AEDF8-FF00-4AF5-8A46-8FA438A9532A}" destId="{540A5B09-FC62-4E11-BBAA-AFBEFB30361E}" srcOrd="1" destOrd="0" presId="urn:microsoft.com/office/officeart/2009/3/layout/HorizontalOrganizationChart"/>
    <dgm:cxn modelId="{482BF2A8-E233-45C7-BABC-EFE1A36CAA34}" type="presParOf" srcId="{576AEDF8-FF00-4AF5-8A46-8FA438A9532A}" destId="{CB31D12F-3B9D-42AB-A010-89D8B8D8C3CA}" srcOrd="2" destOrd="0" presId="urn:microsoft.com/office/officeart/2009/3/layout/HorizontalOrganizationChart"/>
    <dgm:cxn modelId="{2E08D531-7EB1-4657-8452-F68617F33C0A}" type="presParOf" srcId="{9F48ED62-6821-41A1-A6E1-1BB0DA13AD61}" destId="{897985F0-FFDA-4557-970B-C8DF65518E9D}" srcOrd="2" destOrd="0" presId="urn:microsoft.com/office/officeart/2009/3/layout/HorizontalOrganizationChart"/>
    <dgm:cxn modelId="{725044E5-665B-489F-B904-8B2D07423C0A}" type="presParOf" srcId="{1355C578-51C8-4F1B-957E-01B08AA5B824}" destId="{846664A8-D133-45B3-A219-EB824AB5BF1D}" srcOrd="2" destOrd="0" presId="urn:microsoft.com/office/officeart/2009/3/layout/HorizontalOrganizationChart"/>
    <dgm:cxn modelId="{661609E6-5648-4F99-BE3C-B676CC231596}" type="presParOf" srcId="{896717F0-2D41-43EF-B5A9-6CA0EE796F97}" destId="{A3AE0A45-B99C-4368-807C-AA96907451A4}" srcOrd="4" destOrd="0" presId="urn:microsoft.com/office/officeart/2009/3/layout/HorizontalOrganizationChart"/>
    <dgm:cxn modelId="{9897069F-B2AE-4ECA-B965-C87CF8E997D9}" type="presParOf" srcId="{896717F0-2D41-43EF-B5A9-6CA0EE796F97}" destId="{96A36B80-66F9-448D-9E75-1C0BB793C519}" srcOrd="5" destOrd="0" presId="urn:microsoft.com/office/officeart/2009/3/layout/HorizontalOrganizationChart"/>
    <dgm:cxn modelId="{79353D87-85B8-466E-BE7C-33A0223C8DC8}" type="presParOf" srcId="{96A36B80-66F9-448D-9E75-1C0BB793C519}" destId="{D4377A73-5F98-468E-9DD3-589BBB0FD6BB}" srcOrd="0" destOrd="0" presId="urn:microsoft.com/office/officeart/2009/3/layout/HorizontalOrganizationChart"/>
    <dgm:cxn modelId="{AD8C3819-887D-4AE3-9478-CD29A962205A}" type="presParOf" srcId="{D4377A73-5F98-468E-9DD3-589BBB0FD6BB}" destId="{DA5285AB-8254-40F6-9717-77EA0B36BC69}" srcOrd="0" destOrd="0" presId="urn:microsoft.com/office/officeart/2009/3/layout/HorizontalOrganizationChart"/>
    <dgm:cxn modelId="{2EDB02D8-306E-4D6F-A64E-3846D99A3A8E}" type="presParOf" srcId="{D4377A73-5F98-468E-9DD3-589BBB0FD6BB}" destId="{B02DE2C1-75ED-4300-86DB-6640B76BC1BF}" srcOrd="1" destOrd="0" presId="urn:microsoft.com/office/officeart/2009/3/layout/HorizontalOrganizationChart"/>
    <dgm:cxn modelId="{99BEC1A6-0D37-4AAE-9DD8-A647D8C2CE53}" type="presParOf" srcId="{96A36B80-66F9-448D-9E75-1C0BB793C519}" destId="{8E233AFB-B970-4B07-B474-35CEFA5F6117}" srcOrd="1" destOrd="0" presId="urn:microsoft.com/office/officeart/2009/3/layout/HorizontalOrganizationChart"/>
    <dgm:cxn modelId="{107F1CE7-1BC5-4CFC-BBC5-060C11505F6F}" type="presParOf" srcId="{8E233AFB-B970-4B07-B474-35CEFA5F6117}" destId="{81DB1034-BB95-4926-9FE5-CFACFDF53071}" srcOrd="0" destOrd="0" presId="urn:microsoft.com/office/officeart/2009/3/layout/HorizontalOrganizationChart"/>
    <dgm:cxn modelId="{7630AF62-DED0-4496-A9D3-31348DAFD806}" type="presParOf" srcId="{8E233AFB-B970-4B07-B474-35CEFA5F6117}" destId="{31B7B0E8-DCD3-46C0-B7E4-D4425BAC5141}" srcOrd="1" destOrd="0" presId="urn:microsoft.com/office/officeart/2009/3/layout/HorizontalOrganizationChart"/>
    <dgm:cxn modelId="{F856EE60-BBD7-44D4-AC3E-FBD08308AFFD}" type="presParOf" srcId="{31B7B0E8-DCD3-46C0-B7E4-D4425BAC5141}" destId="{B9DF6EE1-80EE-476B-BB6A-3DD36999F71A}" srcOrd="0" destOrd="0" presId="urn:microsoft.com/office/officeart/2009/3/layout/HorizontalOrganizationChart"/>
    <dgm:cxn modelId="{A7918932-0BD1-4C80-BE99-1E759C8727A8}" type="presParOf" srcId="{B9DF6EE1-80EE-476B-BB6A-3DD36999F71A}" destId="{B329A8A4-BAC1-4605-9F1C-11D74076C165}" srcOrd="0" destOrd="0" presId="urn:microsoft.com/office/officeart/2009/3/layout/HorizontalOrganizationChart"/>
    <dgm:cxn modelId="{4E26D61D-B117-4F05-8DA1-CA4FAB37C420}" type="presParOf" srcId="{B9DF6EE1-80EE-476B-BB6A-3DD36999F71A}" destId="{25D9EB42-8DA7-4227-A123-FADFC6AC176F}" srcOrd="1" destOrd="0" presId="urn:microsoft.com/office/officeart/2009/3/layout/HorizontalOrganizationChart"/>
    <dgm:cxn modelId="{815C2A8A-CF81-4634-B960-3E9481A79204}" type="presParOf" srcId="{31B7B0E8-DCD3-46C0-B7E4-D4425BAC5141}" destId="{AEA62FBC-A25F-4E68-9677-B83C978FCCBE}" srcOrd="1" destOrd="0" presId="urn:microsoft.com/office/officeart/2009/3/layout/HorizontalOrganizationChart"/>
    <dgm:cxn modelId="{B220520A-CA1F-4838-A704-AB3D071E345D}" type="presParOf" srcId="{AEA62FBC-A25F-4E68-9677-B83C978FCCBE}" destId="{5A4FCF05-4572-4078-B92A-33BFD462CC90}" srcOrd="0" destOrd="0" presId="urn:microsoft.com/office/officeart/2009/3/layout/HorizontalOrganizationChart"/>
    <dgm:cxn modelId="{D127DB12-9DCE-4B9C-BD9C-9D9E819F5355}" type="presParOf" srcId="{AEA62FBC-A25F-4E68-9677-B83C978FCCBE}" destId="{EAE2A9E9-F106-4F1F-A8B4-E3889605B916}" srcOrd="1" destOrd="0" presId="urn:microsoft.com/office/officeart/2009/3/layout/HorizontalOrganizationChart"/>
    <dgm:cxn modelId="{1B44C80D-FF9F-45FC-86F4-C9853888ECDF}" type="presParOf" srcId="{EAE2A9E9-F106-4F1F-A8B4-E3889605B916}" destId="{586D64A1-644C-4A3A-8D76-CB5AAF6A9601}" srcOrd="0" destOrd="0" presId="urn:microsoft.com/office/officeart/2009/3/layout/HorizontalOrganizationChart"/>
    <dgm:cxn modelId="{5FAFF640-14CA-43EB-847C-B56F5B1C6BBA}" type="presParOf" srcId="{586D64A1-644C-4A3A-8D76-CB5AAF6A9601}" destId="{B1841123-D1BC-4C53-A7E4-EDF1ADE3146C}" srcOrd="0" destOrd="0" presId="urn:microsoft.com/office/officeart/2009/3/layout/HorizontalOrganizationChart"/>
    <dgm:cxn modelId="{8DECF9AB-D3B9-442B-A9B4-D6F6B1A770B2}" type="presParOf" srcId="{586D64A1-644C-4A3A-8D76-CB5AAF6A9601}" destId="{E40B68B5-B5DC-493C-8802-5CE4AAE6A4FD}" srcOrd="1" destOrd="0" presId="urn:microsoft.com/office/officeart/2009/3/layout/HorizontalOrganizationChart"/>
    <dgm:cxn modelId="{A4F257DB-39A3-4985-B11B-A39020DC3D9F}" type="presParOf" srcId="{EAE2A9E9-F106-4F1F-A8B4-E3889605B916}" destId="{C3027A7F-1B83-4B98-89D7-CEB5E75B8D50}" srcOrd="1" destOrd="0" presId="urn:microsoft.com/office/officeart/2009/3/layout/HorizontalOrganizationChart"/>
    <dgm:cxn modelId="{F47D68F1-91CD-4B43-8E00-FCCBB2DBC84E}" type="presParOf" srcId="{EAE2A9E9-F106-4F1F-A8B4-E3889605B916}" destId="{DEBF560D-95C2-4A1F-A254-5B53577577E6}" srcOrd="2" destOrd="0" presId="urn:microsoft.com/office/officeart/2009/3/layout/HorizontalOrganizationChart"/>
    <dgm:cxn modelId="{8FA1152E-FD44-42A2-9140-94457093A23C}" type="presParOf" srcId="{31B7B0E8-DCD3-46C0-B7E4-D4425BAC5141}" destId="{DAD3851F-FCB7-4536-8FE1-C6356B481FDB}" srcOrd="2" destOrd="0" presId="urn:microsoft.com/office/officeart/2009/3/layout/HorizontalOrganizationChart"/>
    <dgm:cxn modelId="{5548931A-5C9E-4E44-9CED-0F4C04A07FDF}" type="presParOf" srcId="{96A36B80-66F9-448D-9E75-1C0BB793C519}" destId="{080756AC-B373-4949-BD34-9DE7B93F4F85}" srcOrd="2" destOrd="0" presId="urn:microsoft.com/office/officeart/2009/3/layout/HorizontalOrganizationChart"/>
    <dgm:cxn modelId="{5327F832-CEFA-49A1-937D-434AB3DAFF04}" type="presParOf" srcId="{DBAA7FFD-40B9-4D84-9DF5-5F8663A81D9E}" destId="{2CF0B9FD-1E66-46E7-8A32-F318F1013E3B}"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F193FE-3C19-4099-8141-B4BAEE1C493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50306EA3-28DD-456E-94AB-14AB46854298}">
      <dgm:prSet phldrT="[Text]" custT="1"/>
      <dgm:spPr>
        <a:solidFill>
          <a:srgbClr val="FFFF00"/>
        </a:solidFill>
      </dgm:spPr>
      <dgm:t>
        <a:bodyPr/>
        <a:lstStyle/>
        <a:p>
          <a:r>
            <a:rPr lang="en-GB" sz="1800" b="1" dirty="0">
              <a:solidFill>
                <a:schemeClr val="tx1"/>
              </a:solidFill>
            </a:rPr>
            <a:t>Cervical Nerves</a:t>
          </a:r>
          <a:endParaRPr lang="en-US" sz="1800" b="1" dirty="0">
            <a:solidFill>
              <a:schemeClr val="tx1"/>
            </a:solidFill>
          </a:endParaRPr>
        </a:p>
      </dgm:t>
    </dgm:pt>
    <dgm:pt modelId="{9663A626-877C-4520-BAF3-2EFFA0B23948}" type="parTrans" cxnId="{C72951CA-A31C-4819-8848-55896F37CE62}">
      <dgm:prSet/>
      <dgm:spPr/>
      <dgm:t>
        <a:bodyPr/>
        <a:lstStyle/>
        <a:p>
          <a:endParaRPr lang="en-US"/>
        </a:p>
      </dgm:t>
    </dgm:pt>
    <dgm:pt modelId="{2252445F-F89C-4AC7-B347-A95D88018229}" type="sibTrans" cxnId="{C72951CA-A31C-4819-8848-55896F37CE62}">
      <dgm:prSet/>
      <dgm:spPr/>
      <dgm:t>
        <a:bodyPr/>
        <a:lstStyle/>
        <a:p>
          <a:endParaRPr lang="en-US"/>
        </a:p>
      </dgm:t>
    </dgm:pt>
    <dgm:pt modelId="{255020A7-447C-4CF1-AF01-36F29607AA71}">
      <dgm:prSet phldrT="[Text]" custT="1"/>
      <dgm:spPr>
        <a:solidFill>
          <a:srgbClr val="FFC000"/>
        </a:solidFill>
      </dgm:spPr>
      <dgm:t>
        <a:bodyPr/>
        <a:lstStyle/>
        <a:p>
          <a:r>
            <a:rPr lang="en-GB" sz="1800" b="1" dirty="0">
              <a:solidFill>
                <a:schemeClr val="tx1"/>
              </a:solidFill>
            </a:rPr>
            <a:t>C1,C2,C3</a:t>
          </a:r>
          <a:endParaRPr lang="en-US" sz="1800" b="1" dirty="0">
            <a:solidFill>
              <a:schemeClr val="tx1"/>
            </a:solidFill>
          </a:endParaRPr>
        </a:p>
      </dgm:t>
    </dgm:pt>
    <dgm:pt modelId="{89BB1438-5A5E-4616-A68E-C8AB86B9BAAC}" type="parTrans" cxnId="{D3DC70ED-E97E-477E-802F-AA218E7C457D}">
      <dgm:prSet/>
      <dgm:spPr/>
      <dgm:t>
        <a:bodyPr/>
        <a:lstStyle/>
        <a:p>
          <a:endParaRPr lang="en-US"/>
        </a:p>
      </dgm:t>
    </dgm:pt>
    <dgm:pt modelId="{E73B24B9-E263-4F7A-91E6-EA11B6D6E94A}" type="sibTrans" cxnId="{D3DC70ED-E97E-477E-802F-AA218E7C457D}">
      <dgm:prSet/>
      <dgm:spPr/>
      <dgm:t>
        <a:bodyPr/>
        <a:lstStyle/>
        <a:p>
          <a:endParaRPr lang="en-US"/>
        </a:p>
      </dgm:t>
    </dgm:pt>
    <dgm:pt modelId="{4F7D2F21-3A14-47DE-B26B-73E889505531}">
      <dgm:prSet custT="1"/>
      <dgm:spPr>
        <a:solidFill>
          <a:schemeClr val="tx2">
            <a:lumMod val="40000"/>
            <a:lumOff val="60000"/>
          </a:schemeClr>
        </a:solidFill>
      </dgm:spPr>
      <dgm:t>
        <a:bodyPr/>
        <a:lstStyle/>
        <a:p>
          <a:r>
            <a:rPr lang="en-GB" sz="1800" b="1" dirty="0">
              <a:solidFill>
                <a:schemeClr val="tx1"/>
              </a:solidFill>
            </a:rPr>
            <a:t>Meningeal</a:t>
          </a:r>
          <a:r>
            <a:rPr lang="en-GB" sz="1200" dirty="0"/>
            <a:t> </a:t>
          </a:r>
          <a:r>
            <a:rPr lang="en-GB" sz="1800" b="1" dirty="0">
              <a:solidFill>
                <a:schemeClr val="tx1"/>
              </a:solidFill>
            </a:rPr>
            <a:t>branches</a:t>
          </a:r>
          <a:endParaRPr lang="en-US" sz="1800" b="1" dirty="0">
            <a:solidFill>
              <a:schemeClr val="tx1"/>
            </a:solidFill>
          </a:endParaRPr>
        </a:p>
      </dgm:t>
    </dgm:pt>
    <dgm:pt modelId="{9A059606-7E77-4E14-8B63-F707FD3478A0}" type="parTrans" cxnId="{0ACCC6C0-DA92-4A85-9997-84259A84A49B}">
      <dgm:prSet/>
      <dgm:spPr/>
      <dgm:t>
        <a:bodyPr/>
        <a:lstStyle/>
        <a:p>
          <a:endParaRPr lang="en-US"/>
        </a:p>
      </dgm:t>
    </dgm:pt>
    <dgm:pt modelId="{7A52C818-98EE-4D36-885F-BB7AF688F8A9}" type="sibTrans" cxnId="{0ACCC6C0-DA92-4A85-9997-84259A84A49B}">
      <dgm:prSet/>
      <dgm:spPr/>
      <dgm:t>
        <a:bodyPr/>
        <a:lstStyle/>
        <a:p>
          <a:endParaRPr lang="en-US"/>
        </a:p>
      </dgm:t>
    </dgm:pt>
    <dgm:pt modelId="{3A8EB0E2-0054-4693-94AF-549F1EB3A04F}">
      <dgm:prSet custT="1"/>
      <dgm:spPr>
        <a:solidFill>
          <a:schemeClr val="accent6"/>
        </a:solidFill>
      </dgm:spPr>
      <dgm:t>
        <a:bodyPr/>
        <a:lstStyle/>
        <a:p>
          <a:r>
            <a:rPr lang="en-GB" sz="1800" b="1" dirty="0">
              <a:solidFill>
                <a:schemeClr val="tx1"/>
              </a:solidFill>
            </a:rPr>
            <a:t>Posterior cranial Fossa</a:t>
          </a:r>
          <a:endParaRPr lang="en-US" sz="1500" dirty="0"/>
        </a:p>
      </dgm:t>
    </dgm:pt>
    <dgm:pt modelId="{43E11F69-7438-4DB5-AD93-164E7F203FF4}" type="parTrans" cxnId="{A254670A-344A-423B-973B-7B75773FCACC}">
      <dgm:prSet/>
      <dgm:spPr/>
      <dgm:t>
        <a:bodyPr/>
        <a:lstStyle/>
        <a:p>
          <a:endParaRPr lang="en-US"/>
        </a:p>
      </dgm:t>
    </dgm:pt>
    <dgm:pt modelId="{2B441090-E9F3-45BA-A1C6-0D64F13F8388}" type="sibTrans" cxnId="{A254670A-344A-423B-973B-7B75773FCACC}">
      <dgm:prSet/>
      <dgm:spPr/>
      <dgm:t>
        <a:bodyPr/>
        <a:lstStyle/>
        <a:p>
          <a:endParaRPr lang="en-US"/>
        </a:p>
      </dgm:t>
    </dgm:pt>
    <dgm:pt modelId="{19DC7EFB-5A90-4D23-B3F9-09D484F5FC78}" type="pres">
      <dgm:prSet presAssocID="{B3F193FE-3C19-4099-8141-B4BAEE1C4937}" presName="hierChild1" presStyleCnt="0">
        <dgm:presLayoutVars>
          <dgm:orgChart val="1"/>
          <dgm:chPref val="1"/>
          <dgm:dir/>
          <dgm:animOne val="branch"/>
          <dgm:animLvl val="lvl"/>
          <dgm:resizeHandles/>
        </dgm:presLayoutVars>
      </dgm:prSet>
      <dgm:spPr/>
      <dgm:t>
        <a:bodyPr/>
        <a:lstStyle/>
        <a:p>
          <a:pPr rtl="1"/>
          <a:endParaRPr lang="ar-SA"/>
        </a:p>
      </dgm:t>
    </dgm:pt>
    <dgm:pt modelId="{DBAA7FFD-40B9-4D84-9DF5-5F8663A81D9E}" type="pres">
      <dgm:prSet presAssocID="{50306EA3-28DD-456E-94AB-14AB46854298}" presName="hierRoot1" presStyleCnt="0">
        <dgm:presLayoutVars>
          <dgm:hierBranch val="init"/>
        </dgm:presLayoutVars>
      </dgm:prSet>
      <dgm:spPr/>
    </dgm:pt>
    <dgm:pt modelId="{0F37EC0D-E950-49E5-9FA0-B1556098942F}" type="pres">
      <dgm:prSet presAssocID="{50306EA3-28DD-456E-94AB-14AB46854298}" presName="rootComposite1" presStyleCnt="0"/>
      <dgm:spPr/>
    </dgm:pt>
    <dgm:pt modelId="{0D2FEFED-D633-4F45-B9DC-C46FC4266C38}" type="pres">
      <dgm:prSet presAssocID="{50306EA3-28DD-456E-94AB-14AB46854298}" presName="rootText1" presStyleLbl="node0" presStyleIdx="0" presStyleCnt="1" custScaleX="51358" custScaleY="151390">
        <dgm:presLayoutVars>
          <dgm:chPref val="3"/>
        </dgm:presLayoutVars>
      </dgm:prSet>
      <dgm:spPr/>
      <dgm:t>
        <a:bodyPr/>
        <a:lstStyle/>
        <a:p>
          <a:pPr rtl="1"/>
          <a:endParaRPr lang="ar-SA"/>
        </a:p>
      </dgm:t>
    </dgm:pt>
    <dgm:pt modelId="{7124B3E8-ECDB-4574-8917-59BFB733704B}" type="pres">
      <dgm:prSet presAssocID="{50306EA3-28DD-456E-94AB-14AB46854298}" presName="rootConnector1" presStyleLbl="node1" presStyleIdx="0" presStyleCnt="0"/>
      <dgm:spPr/>
      <dgm:t>
        <a:bodyPr/>
        <a:lstStyle/>
        <a:p>
          <a:pPr rtl="1"/>
          <a:endParaRPr lang="ar-SA"/>
        </a:p>
      </dgm:t>
    </dgm:pt>
    <dgm:pt modelId="{896717F0-2D41-43EF-B5A9-6CA0EE796F97}" type="pres">
      <dgm:prSet presAssocID="{50306EA3-28DD-456E-94AB-14AB46854298}" presName="hierChild2" presStyleCnt="0"/>
      <dgm:spPr/>
    </dgm:pt>
    <dgm:pt modelId="{1D995394-138E-430A-B250-0252A8C90739}" type="pres">
      <dgm:prSet presAssocID="{89BB1438-5A5E-4616-A68E-C8AB86B9BAAC}" presName="Name64" presStyleLbl="parChTrans1D2" presStyleIdx="0" presStyleCnt="1"/>
      <dgm:spPr/>
      <dgm:t>
        <a:bodyPr/>
        <a:lstStyle/>
        <a:p>
          <a:pPr rtl="1"/>
          <a:endParaRPr lang="ar-SA"/>
        </a:p>
      </dgm:t>
    </dgm:pt>
    <dgm:pt modelId="{1355C578-51C8-4F1B-957E-01B08AA5B824}" type="pres">
      <dgm:prSet presAssocID="{255020A7-447C-4CF1-AF01-36F29607AA71}" presName="hierRoot2" presStyleCnt="0">
        <dgm:presLayoutVars>
          <dgm:hierBranch val="init"/>
        </dgm:presLayoutVars>
      </dgm:prSet>
      <dgm:spPr/>
    </dgm:pt>
    <dgm:pt modelId="{A6BBE1E5-C169-408E-A3A8-EF113B238EAD}" type="pres">
      <dgm:prSet presAssocID="{255020A7-447C-4CF1-AF01-36F29607AA71}" presName="rootComposite" presStyleCnt="0"/>
      <dgm:spPr/>
    </dgm:pt>
    <dgm:pt modelId="{A82C5345-A8A0-4B99-AF50-B59BF5B508C8}" type="pres">
      <dgm:prSet presAssocID="{255020A7-447C-4CF1-AF01-36F29607AA71}" presName="rootText" presStyleLbl="node2" presStyleIdx="0" presStyleCnt="1" custScaleX="58947" custScaleY="117807" custLinFactNeighborX="-11024">
        <dgm:presLayoutVars>
          <dgm:chPref val="3"/>
        </dgm:presLayoutVars>
      </dgm:prSet>
      <dgm:spPr/>
      <dgm:t>
        <a:bodyPr/>
        <a:lstStyle/>
        <a:p>
          <a:pPr rtl="1"/>
          <a:endParaRPr lang="ar-SA"/>
        </a:p>
      </dgm:t>
    </dgm:pt>
    <dgm:pt modelId="{0DA51D2E-87DE-46B6-A2D6-83BACDB5C70A}" type="pres">
      <dgm:prSet presAssocID="{255020A7-447C-4CF1-AF01-36F29607AA71}" presName="rootConnector" presStyleLbl="node2" presStyleIdx="0" presStyleCnt="1"/>
      <dgm:spPr/>
      <dgm:t>
        <a:bodyPr/>
        <a:lstStyle/>
        <a:p>
          <a:pPr rtl="1"/>
          <a:endParaRPr lang="ar-SA"/>
        </a:p>
      </dgm:t>
    </dgm:pt>
    <dgm:pt modelId="{AC6EB378-0F28-462B-8EF3-2269D5F6EB3B}" type="pres">
      <dgm:prSet presAssocID="{255020A7-447C-4CF1-AF01-36F29607AA71}" presName="hierChild4" presStyleCnt="0"/>
      <dgm:spPr/>
    </dgm:pt>
    <dgm:pt modelId="{D2F508AE-50EB-4726-9F1C-F1A46FC99432}" type="pres">
      <dgm:prSet presAssocID="{9A059606-7E77-4E14-8B63-F707FD3478A0}" presName="Name64" presStyleLbl="parChTrans1D3" presStyleIdx="0" presStyleCnt="1"/>
      <dgm:spPr/>
      <dgm:t>
        <a:bodyPr/>
        <a:lstStyle/>
        <a:p>
          <a:pPr rtl="1"/>
          <a:endParaRPr lang="ar-SA"/>
        </a:p>
      </dgm:t>
    </dgm:pt>
    <dgm:pt modelId="{9F48ED62-6821-41A1-A6E1-1BB0DA13AD61}" type="pres">
      <dgm:prSet presAssocID="{4F7D2F21-3A14-47DE-B26B-73E889505531}" presName="hierRoot2" presStyleCnt="0">
        <dgm:presLayoutVars>
          <dgm:hierBranch val="init"/>
        </dgm:presLayoutVars>
      </dgm:prSet>
      <dgm:spPr/>
    </dgm:pt>
    <dgm:pt modelId="{69D8A8EF-1788-4B82-AB13-37377906A2BA}" type="pres">
      <dgm:prSet presAssocID="{4F7D2F21-3A14-47DE-B26B-73E889505531}" presName="rootComposite" presStyleCnt="0"/>
      <dgm:spPr/>
    </dgm:pt>
    <dgm:pt modelId="{711F9AF9-07B8-41C9-A1FA-4F9C96AAF6E5}" type="pres">
      <dgm:prSet presAssocID="{4F7D2F21-3A14-47DE-B26B-73E889505531}" presName="rootText" presStyleLbl="node3" presStyleIdx="0" presStyleCnt="1" custScaleX="109112" custScaleY="70277" custLinFactNeighborX="-18776">
        <dgm:presLayoutVars>
          <dgm:chPref val="3"/>
        </dgm:presLayoutVars>
      </dgm:prSet>
      <dgm:spPr/>
      <dgm:t>
        <a:bodyPr/>
        <a:lstStyle/>
        <a:p>
          <a:pPr rtl="1"/>
          <a:endParaRPr lang="ar-SA"/>
        </a:p>
      </dgm:t>
    </dgm:pt>
    <dgm:pt modelId="{D5469CBF-36D8-4E77-BF75-2D7E93820059}" type="pres">
      <dgm:prSet presAssocID="{4F7D2F21-3A14-47DE-B26B-73E889505531}" presName="rootConnector" presStyleLbl="node3" presStyleIdx="0" presStyleCnt="1"/>
      <dgm:spPr/>
      <dgm:t>
        <a:bodyPr/>
        <a:lstStyle/>
        <a:p>
          <a:pPr rtl="1"/>
          <a:endParaRPr lang="ar-SA"/>
        </a:p>
      </dgm:t>
    </dgm:pt>
    <dgm:pt modelId="{3C315297-F093-4E65-B786-32778AA88FCE}" type="pres">
      <dgm:prSet presAssocID="{4F7D2F21-3A14-47DE-B26B-73E889505531}" presName="hierChild4" presStyleCnt="0"/>
      <dgm:spPr/>
    </dgm:pt>
    <dgm:pt modelId="{7B6E6592-5FF5-4C08-AF57-D81DD530BB3C}" type="pres">
      <dgm:prSet presAssocID="{43E11F69-7438-4DB5-AD93-164E7F203FF4}" presName="Name64" presStyleLbl="parChTrans1D4" presStyleIdx="0" presStyleCnt="1"/>
      <dgm:spPr/>
      <dgm:t>
        <a:bodyPr/>
        <a:lstStyle/>
        <a:p>
          <a:pPr rtl="1"/>
          <a:endParaRPr lang="ar-SA"/>
        </a:p>
      </dgm:t>
    </dgm:pt>
    <dgm:pt modelId="{576AEDF8-FF00-4AF5-8A46-8FA438A9532A}" type="pres">
      <dgm:prSet presAssocID="{3A8EB0E2-0054-4693-94AF-549F1EB3A04F}" presName="hierRoot2" presStyleCnt="0">
        <dgm:presLayoutVars>
          <dgm:hierBranch val="init"/>
        </dgm:presLayoutVars>
      </dgm:prSet>
      <dgm:spPr/>
    </dgm:pt>
    <dgm:pt modelId="{15C37AD3-0F98-4154-8B78-0531EC9B445A}" type="pres">
      <dgm:prSet presAssocID="{3A8EB0E2-0054-4693-94AF-549F1EB3A04F}" presName="rootComposite" presStyleCnt="0"/>
      <dgm:spPr/>
    </dgm:pt>
    <dgm:pt modelId="{D5EBD9C1-227F-4EF0-935D-F503E1D3B077}" type="pres">
      <dgm:prSet presAssocID="{3A8EB0E2-0054-4693-94AF-549F1EB3A04F}" presName="rootText" presStyleLbl="node4" presStyleIdx="0" presStyleCnt="1" custLinFactX="19766" custLinFactNeighborX="100000">
        <dgm:presLayoutVars>
          <dgm:chPref val="3"/>
        </dgm:presLayoutVars>
      </dgm:prSet>
      <dgm:spPr/>
      <dgm:t>
        <a:bodyPr/>
        <a:lstStyle/>
        <a:p>
          <a:pPr rtl="1"/>
          <a:endParaRPr lang="ar-SA"/>
        </a:p>
      </dgm:t>
    </dgm:pt>
    <dgm:pt modelId="{7B8359FB-2470-4B4B-98F2-3ABCCA878473}" type="pres">
      <dgm:prSet presAssocID="{3A8EB0E2-0054-4693-94AF-549F1EB3A04F}" presName="rootConnector" presStyleLbl="node4" presStyleIdx="0" presStyleCnt="1"/>
      <dgm:spPr/>
      <dgm:t>
        <a:bodyPr/>
        <a:lstStyle/>
        <a:p>
          <a:pPr rtl="1"/>
          <a:endParaRPr lang="ar-SA"/>
        </a:p>
      </dgm:t>
    </dgm:pt>
    <dgm:pt modelId="{540A5B09-FC62-4E11-BBAA-AFBEFB30361E}" type="pres">
      <dgm:prSet presAssocID="{3A8EB0E2-0054-4693-94AF-549F1EB3A04F}" presName="hierChild4" presStyleCnt="0"/>
      <dgm:spPr/>
    </dgm:pt>
    <dgm:pt modelId="{CB31D12F-3B9D-42AB-A010-89D8B8D8C3CA}" type="pres">
      <dgm:prSet presAssocID="{3A8EB0E2-0054-4693-94AF-549F1EB3A04F}" presName="hierChild5" presStyleCnt="0"/>
      <dgm:spPr/>
    </dgm:pt>
    <dgm:pt modelId="{897985F0-FFDA-4557-970B-C8DF65518E9D}" type="pres">
      <dgm:prSet presAssocID="{4F7D2F21-3A14-47DE-B26B-73E889505531}" presName="hierChild5" presStyleCnt="0"/>
      <dgm:spPr/>
    </dgm:pt>
    <dgm:pt modelId="{846664A8-D133-45B3-A219-EB824AB5BF1D}" type="pres">
      <dgm:prSet presAssocID="{255020A7-447C-4CF1-AF01-36F29607AA71}" presName="hierChild5" presStyleCnt="0"/>
      <dgm:spPr/>
    </dgm:pt>
    <dgm:pt modelId="{2CF0B9FD-1E66-46E7-8A32-F318F1013E3B}" type="pres">
      <dgm:prSet presAssocID="{50306EA3-28DD-456E-94AB-14AB46854298}" presName="hierChild3" presStyleCnt="0"/>
      <dgm:spPr/>
    </dgm:pt>
  </dgm:ptLst>
  <dgm:cxnLst>
    <dgm:cxn modelId="{99472A4E-566B-4309-876F-CC74E9B99BE5}" type="presOf" srcId="{4F7D2F21-3A14-47DE-B26B-73E889505531}" destId="{D5469CBF-36D8-4E77-BF75-2D7E93820059}" srcOrd="1" destOrd="0" presId="urn:microsoft.com/office/officeart/2009/3/layout/HorizontalOrganizationChart"/>
    <dgm:cxn modelId="{A254670A-344A-423B-973B-7B75773FCACC}" srcId="{4F7D2F21-3A14-47DE-B26B-73E889505531}" destId="{3A8EB0E2-0054-4693-94AF-549F1EB3A04F}" srcOrd="0" destOrd="0" parTransId="{43E11F69-7438-4DB5-AD93-164E7F203FF4}" sibTransId="{2B441090-E9F3-45BA-A1C6-0D64F13F8388}"/>
    <dgm:cxn modelId="{05635AAE-5E9A-4BCA-8C61-ED0EB32546A9}" type="presOf" srcId="{255020A7-447C-4CF1-AF01-36F29607AA71}" destId="{A82C5345-A8A0-4B99-AF50-B59BF5B508C8}" srcOrd="0" destOrd="0" presId="urn:microsoft.com/office/officeart/2009/3/layout/HorizontalOrganizationChart"/>
    <dgm:cxn modelId="{DD3190E9-4358-424C-9B57-8B39DD875CFD}" type="presOf" srcId="{3A8EB0E2-0054-4693-94AF-549F1EB3A04F}" destId="{7B8359FB-2470-4B4B-98F2-3ABCCA878473}" srcOrd="1" destOrd="0" presId="urn:microsoft.com/office/officeart/2009/3/layout/HorizontalOrganizationChart"/>
    <dgm:cxn modelId="{DFA8A31B-F4B5-4003-B05C-1CB4F356C12F}" type="presOf" srcId="{B3F193FE-3C19-4099-8141-B4BAEE1C4937}" destId="{19DC7EFB-5A90-4D23-B3F9-09D484F5FC78}" srcOrd="0" destOrd="0" presId="urn:microsoft.com/office/officeart/2009/3/layout/HorizontalOrganizationChart"/>
    <dgm:cxn modelId="{4D7A42B8-E7E5-496D-A0BE-0DA959110D5C}" type="presOf" srcId="{4F7D2F21-3A14-47DE-B26B-73E889505531}" destId="{711F9AF9-07B8-41C9-A1FA-4F9C96AAF6E5}" srcOrd="0" destOrd="0" presId="urn:microsoft.com/office/officeart/2009/3/layout/HorizontalOrganizationChart"/>
    <dgm:cxn modelId="{96377B4C-6E6B-403B-9E37-BBE5E1197245}" type="presOf" srcId="{255020A7-447C-4CF1-AF01-36F29607AA71}" destId="{0DA51D2E-87DE-46B6-A2D6-83BACDB5C70A}" srcOrd="1" destOrd="0" presId="urn:microsoft.com/office/officeart/2009/3/layout/HorizontalOrganizationChart"/>
    <dgm:cxn modelId="{0ACCC6C0-DA92-4A85-9997-84259A84A49B}" srcId="{255020A7-447C-4CF1-AF01-36F29607AA71}" destId="{4F7D2F21-3A14-47DE-B26B-73E889505531}" srcOrd="0" destOrd="0" parTransId="{9A059606-7E77-4E14-8B63-F707FD3478A0}" sibTransId="{7A52C818-98EE-4D36-885F-BB7AF688F8A9}"/>
    <dgm:cxn modelId="{0D51CE7B-20DB-4DFF-8729-6702E47E85D8}" type="presOf" srcId="{43E11F69-7438-4DB5-AD93-164E7F203FF4}" destId="{7B6E6592-5FF5-4C08-AF57-D81DD530BB3C}" srcOrd="0" destOrd="0" presId="urn:microsoft.com/office/officeart/2009/3/layout/HorizontalOrganizationChart"/>
    <dgm:cxn modelId="{A5923021-EF21-41A8-A6D9-36B4B9747D15}" type="presOf" srcId="{3A8EB0E2-0054-4693-94AF-549F1EB3A04F}" destId="{D5EBD9C1-227F-4EF0-935D-F503E1D3B077}" srcOrd="0" destOrd="0" presId="urn:microsoft.com/office/officeart/2009/3/layout/HorizontalOrganizationChart"/>
    <dgm:cxn modelId="{D3DC70ED-E97E-477E-802F-AA218E7C457D}" srcId="{50306EA3-28DD-456E-94AB-14AB46854298}" destId="{255020A7-447C-4CF1-AF01-36F29607AA71}" srcOrd="0" destOrd="0" parTransId="{89BB1438-5A5E-4616-A68E-C8AB86B9BAAC}" sibTransId="{E73B24B9-E263-4F7A-91E6-EA11B6D6E94A}"/>
    <dgm:cxn modelId="{B8F0E60B-3EF4-4456-917A-5CF2C9D9F9FC}" type="presOf" srcId="{9A059606-7E77-4E14-8B63-F707FD3478A0}" destId="{D2F508AE-50EB-4726-9F1C-F1A46FC99432}" srcOrd="0" destOrd="0" presId="urn:microsoft.com/office/officeart/2009/3/layout/HorizontalOrganizationChart"/>
    <dgm:cxn modelId="{C72951CA-A31C-4819-8848-55896F37CE62}" srcId="{B3F193FE-3C19-4099-8141-B4BAEE1C4937}" destId="{50306EA3-28DD-456E-94AB-14AB46854298}" srcOrd="0" destOrd="0" parTransId="{9663A626-877C-4520-BAF3-2EFFA0B23948}" sibTransId="{2252445F-F89C-4AC7-B347-A95D88018229}"/>
    <dgm:cxn modelId="{FD99A3DD-0F65-4A6F-BD59-CE2B1A2A1D76}" type="presOf" srcId="{50306EA3-28DD-456E-94AB-14AB46854298}" destId="{0D2FEFED-D633-4F45-B9DC-C46FC4266C38}" srcOrd="0" destOrd="0" presId="urn:microsoft.com/office/officeart/2009/3/layout/HorizontalOrganizationChart"/>
    <dgm:cxn modelId="{6F509A35-6927-4A22-84BC-798EEC59EA32}" type="presOf" srcId="{89BB1438-5A5E-4616-A68E-C8AB86B9BAAC}" destId="{1D995394-138E-430A-B250-0252A8C90739}" srcOrd="0" destOrd="0" presId="urn:microsoft.com/office/officeart/2009/3/layout/HorizontalOrganizationChart"/>
    <dgm:cxn modelId="{D40660E4-CEC3-45B8-9A99-99CFE5F685C4}" type="presOf" srcId="{50306EA3-28DD-456E-94AB-14AB46854298}" destId="{7124B3E8-ECDB-4574-8917-59BFB733704B}" srcOrd="1" destOrd="0" presId="urn:microsoft.com/office/officeart/2009/3/layout/HorizontalOrganizationChart"/>
    <dgm:cxn modelId="{A570E97D-2D86-4A8E-AEC9-F8D9263A0556}" type="presParOf" srcId="{19DC7EFB-5A90-4D23-B3F9-09D484F5FC78}" destId="{DBAA7FFD-40B9-4D84-9DF5-5F8663A81D9E}" srcOrd="0" destOrd="0" presId="urn:microsoft.com/office/officeart/2009/3/layout/HorizontalOrganizationChart"/>
    <dgm:cxn modelId="{35EAB09F-7579-405F-B0FE-37A6E2CEFBC6}" type="presParOf" srcId="{DBAA7FFD-40B9-4D84-9DF5-5F8663A81D9E}" destId="{0F37EC0D-E950-49E5-9FA0-B1556098942F}" srcOrd="0" destOrd="0" presId="urn:microsoft.com/office/officeart/2009/3/layout/HorizontalOrganizationChart"/>
    <dgm:cxn modelId="{F11CDD1D-AFBE-4275-9C60-CFEE851CB58B}" type="presParOf" srcId="{0F37EC0D-E950-49E5-9FA0-B1556098942F}" destId="{0D2FEFED-D633-4F45-B9DC-C46FC4266C38}" srcOrd="0" destOrd="0" presId="urn:microsoft.com/office/officeart/2009/3/layout/HorizontalOrganizationChart"/>
    <dgm:cxn modelId="{75602E92-4CF1-44B1-BF4B-B37BC5232B95}" type="presParOf" srcId="{0F37EC0D-E950-49E5-9FA0-B1556098942F}" destId="{7124B3E8-ECDB-4574-8917-59BFB733704B}" srcOrd="1" destOrd="0" presId="urn:microsoft.com/office/officeart/2009/3/layout/HorizontalOrganizationChart"/>
    <dgm:cxn modelId="{C2EE8F07-549B-46AE-B095-53D8D56F5919}" type="presParOf" srcId="{DBAA7FFD-40B9-4D84-9DF5-5F8663A81D9E}" destId="{896717F0-2D41-43EF-B5A9-6CA0EE796F97}" srcOrd="1" destOrd="0" presId="urn:microsoft.com/office/officeart/2009/3/layout/HorizontalOrganizationChart"/>
    <dgm:cxn modelId="{105C2581-42BE-4C94-889A-0CF18BDDE399}" type="presParOf" srcId="{896717F0-2D41-43EF-B5A9-6CA0EE796F97}" destId="{1D995394-138E-430A-B250-0252A8C90739}" srcOrd="0" destOrd="0" presId="urn:microsoft.com/office/officeart/2009/3/layout/HorizontalOrganizationChart"/>
    <dgm:cxn modelId="{1053680D-14D8-4370-A494-15B7E0AC3E4E}" type="presParOf" srcId="{896717F0-2D41-43EF-B5A9-6CA0EE796F97}" destId="{1355C578-51C8-4F1B-957E-01B08AA5B824}" srcOrd="1" destOrd="0" presId="urn:microsoft.com/office/officeart/2009/3/layout/HorizontalOrganizationChart"/>
    <dgm:cxn modelId="{E48919C3-2ED2-45E2-ACB9-4595BAF49E2E}" type="presParOf" srcId="{1355C578-51C8-4F1B-957E-01B08AA5B824}" destId="{A6BBE1E5-C169-408E-A3A8-EF113B238EAD}" srcOrd="0" destOrd="0" presId="urn:microsoft.com/office/officeart/2009/3/layout/HorizontalOrganizationChart"/>
    <dgm:cxn modelId="{E7829E7A-7E75-48EB-8A9F-35353C00A5BF}" type="presParOf" srcId="{A6BBE1E5-C169-408E-A3A8-EF113B238EAD}" destId="{A82C5345-A8A0-4B99-AF50-B59BF5B508C8}" srcOrd="0" destOrd="0" presId="urn:microsoft.com/office/officeart/2009/3/layout/HorizontalOrganizationChart"/>
    <dgm:cxn modelId="{7E408A14-3A5F-404D-829F-A285A023DCDC}" type="presParOf" srcId="{A6BBE1E5-C169-408E-A3A8-EF113B238EAD}" destId="{0DA51D2E-87DE-46B6-A2D6-83BACDB5C70A}" srcOrd="1" destOrd="0" presId="urn:microsoft.com/office/officeart/2009/3/layout/HorizontalOrganizationChart"/>
    <dgm:cxn modelId="{329ECC0E-7FBA-45FF-A9D2-7D032A39B978}" type="presParOf" srcId="{1355C578-51C8-4F1B-957E-01B08AA5B824}" destId="{AC6EB378-0F28-462B-8EF3-2269D5F6EB3B}" srcOrd="1" destOrd="0" presId="urn:microsoft.com/office/officeart/2009/3/layout/HorizontalOrganizationChart"/>
    <dgm:cxn modelId="{ACD7A70F-455E-480E-83AA-AE4B3E31EBA1}" type="presParOf" srcId="{AC6EB378-0F28-462B-8EF3-2269D5F6EB3B}" destId="{D2F508AE-50EB-4726-9F1C-F1A46FC99432}" srcOrd="0" destOrd="0" presId="urn:microsoft.com/office/officeart/2009/3/layout/HorizontalOrganizationChart"/>
    <dgm:cxn modelId="{56D04E43-29B6-4EEA-8E3D-F96913FA299E}" type="presParOf" srcId="{AC6EB378-0F28-462B-8EF3-2269D5F6EB3B}" destId="{9F48ED62-6821-41A1-A6E1-1BB0DA13AD61}" srcOrd="1" destOrd="0" presId="urn:microsoft.com/office/officeart/2009/3/layout/HorizontalOrganizationChart"/>
    <dgm:cxn modelId="{E0D8AD84-2BF5-468A-98D9-6A10A72CE199}" type="presParOf" srcId="{9F48ED62-6821-41A1-A6E1-1BB0DA13AD61}" destId="{69D8A8EF-1788-4B82-AB13-37377906A2BA}" srcOrd="0" destOrd="0" presId="urn:microsoft.com/office/officeart/2009/3/layout/HorizontalOrganizationChart"/>
    <dgm:cxn modelId="{2E9411C1-F2B4-4EC8-93E9-3A76E792A501}" type="presParOf" srcId="{69D8A8EF-1788-4B82-AB13-37377906A2BA}" destId="{711F9AF9-07B8-41C9-A1FA-4F9C96AAF6E5}" srcOrd="0" destOrd="0" presId="urn:microsoft.com/office/officeart/2009/3/layout/HorizontalOrganizationChart"/>
    <dgm:cxn modelId="{346F5C35-AAD0-47CE-A933-1CE41BAE2B49}" type="presParOf" srcId="{69D8A8EF-1788-4B82-AB13-37377906A2BA}" destId="{D5469CBF-36D8-4E77-BF75-2D7E93820059}" srcOrd="1" destOrd="0" presId="urn:microsoft.com/office/officeart/2009/3/layout/HorizontalOrganizationChart"/>
    <dgm:cxn modelId="{6C0E799B-3D81-4C7F-937C-516BFFBA4C40}" type="presParOf" srcId="{9F48ED62-6821-41A1-A6E1-1BB0DA13AD61}" destId="{3C315297-F093-4E65-B786-32778AA88FCE}" srcOrd="1" destOrd="0" presId="urn:microsoft.com/office/officeart/2009/3/layout/HorizontalOrganizationChart"/>
    <dgm:cxn modelId="{888EDB70-F68F-4062-AC33-1AE9A73D1828}" type="presParOf" srcId="{3C315297-F093-4E65-B786-32778AA88FCE}" destId="{7B6E6592-5FF5-4C08-AF57-D81DD530BB3C}" srcOrd="0" destOrd="0" presId="urn:microsoft.com/office/officeart/2009/3/layout/HorizontalOrganizationChart"/>
    <dgm:cxn modelId="{0F831B9F-E7BB-41F2-B1F9-347E960FB16D}" type="presParOf" srcId="{3C315297-F093-4E65-B786-32778AA88FCE}" destId="{576AEDF8-FF00-4AF5-8A46-8FA438A9532A}" srcOrd="1" destOrd="0" presId="urn:microsoft.com/office/officeart/2009/3/layout/HorizontalOrganizationChart"/>
    <dgm:cxn modelId="{6668C6B1-F5C0-48E2-8018-78DA18063C67}" type="presParOf" srcId="{576AEDF8-FF00-4AF5-8A46-8FA438A9532A}" destId="{15C37AD3-0F98-4154-8B78-0531EC9B445A}" srcOrd="0" destOrd="0" presId="urn:microsoft.com/office/officeart/2009/3/layout/HorizontalOrganizationChart"/>
    <dgm:cxn modelId="{B50E1074-714A-4AC0-9620-2404E51353ED}" type="presParOf" srcId="{15C37AD3-0F98-4154-8B78-0531EC9B445A}" destId="{D5EBD9C1-227F-4EF0-935D-F503E1D3B077}" srcOrd="0" destOrd="0" presId="urn:microsoft.com/office/officeart/2009/3/layout/HorizontalOrganizationChart"/>
    <dgm:cxn modelId="{859D94F0-3D19-479D-88C3-9737FD0B9183}" type="presParOf" srcId="{15C37AD3-0F98-4154-8B78-0531EC9B445A}" destId="{7B8359FB-2470-4B4B-98F2-3ABCCA878473}" srcOrd="1" destOrd="0" presId="urn:microsoft.com/office/officeart/2009/3/layout/HorizontalOrganizationChart"/>
    <dgm:cxn modelId="{F82E6A04-0DCA-41DC-87AD-81F1D1D0BD51}" type="presParOf" srcId="{576AEDF8-FF00-4AF5-8A46-8FA438A9532A}" destId="{540A5B09-FC62-4E11-BBAA-AFBEFB30361E}" srcOrd="1" destOrd="0" presId="urn:microsoft.com/office/officeart/2009/3/layout/HorizontalOrganizationChart"/>
    <dgm:cxn modelId="{1D267547-9C98-4D74-815F-FB57FBF25F59}" type="presParOf" srcId="{576AEDF8-FF00-4AF5-8A46-8FA438A9532A}" destId="{CB31D12F-3B9D-42AB-A010-89D8B8D8C3CA}" srcOrd="2" destOrd="0" presId="urn:microsoft.com/office/officeart/2009/3/layout/HorizontalOrganizationChart"/>
    <dgm:cxn modelId="{A0159C53-E357-4E1C-BD39-900083A9C7FB}" type="presParOf" srcId="{9F48ED62-6821-41A1-A6E1-1BB0DA13AD61}" destId="{897985F0-FFDA-4557-970B-C8DF65518E9D}" srcOrd="2" destOrd="0" presId="urn:microsoft.com/office/officeart/2009/3/layout/HorizontalOrganizationChart"/>
    <dgm:cxn modelId="{9BF547C9-6879-4941-934F-37E07A2A4816}" type="presParOf" srcId="{1355C578-51C8-4F1B-957E-01B08AA5B824}" destId="{846664A8-D133-45B3-A219-EB824AB5BF1D}" srcOrd="2" destOrd="0" presId="urn:microsoft.com/office/officeart/2009/3/layout/HorizontalOrganizationChart"/>
    <dgm:cxn modelId="{5BF5F3CF-D53B-41D2-88F5-2AE080C8C4DB}" type="presParOf" srcId="{DBAA7FFD-40B9-4D84-9DF5-5F8663A81D9E}" destId="{2CF0B9FD-1E66-46E7-8A32-F318F1013E3B}" srcOrd="2" destOrd="0" presId="urn:microsoft.com/office/officeart/2009/3/layout/Horizontal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F21F6964-A7AD-4E2A-B2EB-F23AE81F8F83}"/>
              </a:ext>
            </a:extLst>
          </p:cNvPr>
          <p:cNvSpPr>
            <a:spLocks noGrp="1"/>
          </p:cNvSpPr>
          <p:nvPr>
            <p:ph type="dt" sz="half" idx="10"/>
          </p:nvPr>
        </p:nvSpPr>
        <p:spPr/>
        <p:txBody>
          <a:bodyPr/>
          <a:lstStyle>
            <a:lvl1pPr>
              <a:defRPr/>
            </a:lvl1pPr>
          </a:lstStyle>
          <a:p>
            <a:pPr>
              <a:defRPr/>
            </a:pPr>
            <a:fld id="{145E22F8-69AF-4966-8A63-3CAC4ECE2621}" type="datetimeFigureOut">
              <a:rPr lang="en-US"/>
              <a:pPr>
                <a:defRPr/>
              </a:pPr>
              <a:t>3/30/2019</a:t>
            </a:fld>
            <a:endParaRPr lang="en-US"/>
          </a:p>
        </p:txBody>
      </p:sp>
      <p:sp>
        <p:nvSpPr>
          <p:cNvPr id="5" name="Footer Placeholder 4">
            <a:extLst>
              <a:ext uri="{FF2B5EF4-FFF2-40B4-BE49-F238E27FC236}">
                <a16:creationId xmlns:a16="http://schemas.microsoft.com/office/drawing/2014/main" xmlns="" id="{142205B3-B73C-4ABF-B02F-495858B311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D5B199E-35B7-4400-A45A-7A7DD991EE3B}"/>
              </a:ext>
            </a:extLst>
          </p:cNvPr>
          <p:cNvSpPr>
            <a:spLocks noGrp="1"/>
          </p:cNvSpPr>
          <p:nvPr>
            <p:ph type="sldNum" sz="quarter" idx="12"/>
          </p:nvPr>
        </p:nvSpPr>
        <p:spPr/>
        <p:txBody>
          <a:bodyPr/>
          <a:lstStyle>
            <a:lvl1pPr>
              <a:defRPr/>
            </a:lvl1pPr>
          </a:lstStyle>
          <a:p>
            <a:fld id="{B5936706-6CB1-42E9-8F10-CEB14372AFCA}" type="slidenum">
              <a:rPr lang="en-US" altLang="en-US"/>
              <a:pPr/>
              <a:t>‹#›</a:t>
            </a:fld>
            <a:endParaRPr lang="en-US" altLang="en-US"/>
          </a:p>
        </p:txBody>
      </p:sp>
    </p:spTree>
    <p:extLst>
      <p:ext uri="{BB962C8B-B14F-4D97-AF65-F5344CB8AC3E}">
        <p14:creationId xmlns:p14="http://schemas.microsoft.com/office/powerpoint/2010/main" val="60937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169E5A4-0F65-4FF9-9D43-E543E29BD580}"/>
              </a:ext>
            </a:extLst>
          </p:cNvPr>
          <p:cNvSpPr>
            <a:spLocks noGrp="1"/>
          </p:cNvSpPr>
          <p:nvPr>
            <p:ph type="dt" sz="half" idx="10"/>
          </p:nvPr>
        </p:nvSpPr>
        <p:spPr/>
        <p:txBody>
          <a:bodyPr/>
          <a:lstStyle>
            <a:lvl1pPr>
              <a:defRPr/>
            </a:lvl1pPr>
          </a:lstStyle>
          <a:p>
            <a:pPr>
              <a:defRPr/>
            </a:pPr>
            <a:fld id="{5A46D2EE-C088-453E-A5A4-13DB1712AB4E}" type="datetimeFigureOut">
              <a:rPr lang="en-US"/>
              <a:pPr>
                <a:defRPr/>
              </a:pPr>
              <a:t>3/30/2019</a:t>
            </a:fld>
            <a:endParaRPr lang="en-US"/>
          </a:p>
        </p:txBody>
      </p:sp>
      <p:sp>
        <p:nvSpPr>
          <p:cNvPr id="5" name="Footer Placeholder 4">
            <a:extLst>
              <a:ext uri="{FF2B5EF4-FFF2-40B4-BE49-F238E27FC236}">
                <a16:creationId xmlns:a16="http://schemas.microsoft.com/office/drawing/2014/main" xmlns="" id="{2A35BCBE-997D-45A6-AB62-8EEB8BB5C1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17E2316-F8B3-4FE3-A72C-D4AEF5F42B7A}"/>
              </a:ext>
            </a:extLst>
          </p:cNvPr>
          <p:cNvSpPr>
            <a:spLocks noGrp="1"/>
          </p:cNvSpPr>
          <p:nvPr>
            <p:ph type="sldNum" sz="quarter" idx="12"/>
          </p:nvPr>
        </p:nvSpPr>
        <p:spPr/>
        <p:txBody>
          <a:bodyPr/>
          <a:lstStyle>
            <a:lvl1pPr>
              <a:defRPr/>
            </a:lvl1pPr>
          </a:lstStyle>
          <a:p>
            <a:fld id="{E209E59C-89FF-448C-BD24-92B7CF77CB9F}" type="slidenum">
              <a:rPr lang="en-US" altLang="en-US"/>
              <a:pPr/>
              <a:t>‹#›</a:t>
            </a:fld>
            <a:endParaRPr lang="en-US" altLang="en-US"/>
          </a:p>
        </p:txBody>
      </p:sp>
    </p:spTree>
    <p:extLst>
      <p:ext uri="{BB962C8B-B14F-4D97-AF65-F5344CB8AC3E}">
        <p14:creationId xmlns:p14="http://schemas.microsoft.com/office/powerpoint/2010/main" val="951853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805AF56-1102-4F11-A18C-508D4CF047A7}"/>
              </a:ext>
            </a:extLst>
          </p:cNvPr>
          <p:cNvSpPr>
            <a:spLocks noGrp="1"/>
          </p:cNvSpPr>
          <p:nvPr>
            <p:ph type="dt" sz="half" idx="10"/>
          </p:nvPr>
        </p:nvSpPr>
        <p:spPr/>
        <p:txBody>
          <a:bodyPr/>
          <a:lstStyle>
            <a:lvl1pPr>
              <a:defRPr/>
            </a:lvl1pPr>
          </a:lstStyle>
          <a:p>
            <a:pPr>
              <a:defRPr/>
            </a:pPr>
            <a:fld id="{FD0DB110-4E2F-4646-9BDB-BD0D73AB30E0}" type="datetimeFigureOut">
              <a:rPr lang="en-US"/>
              <a:pPr>
                <a:defRPr/>
              </a:pPr>
              <a:t>3/30/2019</a:t>
            </a:fld>
            <a:endParaRPr lang="en-US"/>
          </a:p>
        </p:txBody>
      </p:sp>
      <p:sp>
        <p:nvSpPr>
          <p:cNvPr id="5" name="Footer Placeholder 4">
            <a:extLst>
              <a:ext uri="{FF2B5EF4-FFF2-40B4-BE49-F238E27FC236}">
                <a16:creationId xmlns:a16="http://schemas.microsoft.com/office/drawing/2014/main" xmlns="" id="{5A1CCA7F-12AC-4B38-9BE6-5C6E371BCB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6AB4678-3609-4D59-A7A0-E592872AB31A}"/>
              </a:ext>
            </a:extLst>
          </p:cNvPr>
          <p:cNvSpPr>
            <a:spLocks noGrp="1"/>
          </p:cNvSpPr>
          <p:nvPr>
            <p:ph type="sldNum" sz="quarter" idx="12"/>
          </p:nvPr>
        </p:nvSpPr>
        <p:spPr/>
        <p:txBody>
          <a:bodyPr/>
          <a:lstStyle>
            <a:lvl1pPr>
              <a:defRPr/>
            </a:lvl1pPr>
          </a:lstStyle>
          <a:p>
            <a:fld id="{74E06C0B-E926-47E7-92A0-3776AA505F16}" type="slidenum">
              <a:rPr lang="en-US" altLang="en-US"/>
              <a:pPr/>
              <a:t>‹#›</a:t>
            </a:fld>
            <a:endParaRPr lang="en-US" altLang="en-US"/>
          </a:p>
        </p:txBody>
      </p:sp>
    </p:spTree>
    <p:extLst>
      <p:ext uri="{BB962C8B-B14F-4D97-AF65-F5344CB8AC3E}">
        <p14:creationId xmlns:p14="http://schemas.microsoft.com/office/powerpoint/2010/main" val="24460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D5A28F-461C-4FAC-BFD3-3060F84DA96B}"/>
              </a:ext>
            </a:extLst>
          </p:cNvPr>
          <p:cNvSpPr>
            <a:spLocks noGrp="1"/>
          </p:cNvSpPr>
          <p:nvPr>
            <p:ph type="dt" sz="half" idx="10"/>
          </p:nvPr>
        </p:nvSpPr>
        <p:spPr/>
        <p:txBody>
          <a:bodyPr/>
          <a:lstStyle>
            <a:lvl1pPr>
              <a:defRPr/>
            </a:lvl1pPr>
          </a:lstStyle>
          <a:p>
            <a:pPr>
              <a:defRPr/>
            </a:pPr>
            <a:fld id="{FE245D2F-B602-4D2D-B724-D9D3428C259B}" type="datetimeFigureOut">
              <a:rPr lang="en-US"/>
              <a:pPr>
                <a:defRPr/>
              </a:pPr>
              <a:t>3/30/2019</a:t>
            </a:fld>
            <a:endParaRPr lang="en-US"/>
          </a:p>
        </p:txBody>
      </p:sp>
      <p:sp>
        <p:nvSpPr>
          <p:cNvPr id="5" name="Footer Placeholder 4">
            <a:extLst>
              <a:ext uri="{FF2B5EF4-FFF2-40B4-BE49-F238E27FC236}">
                <a16:creationId xmlns:a16="http://schemas.microsoft.com/office/drawing/2014/main" xmlns="" id="{5F5D05CC-C869-4733-BD60-30A6BF15AF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A02D3A8-908D-4DE7-83D6-ADC0AD07B4CD}"/>
              </a:ext>
            </a:extLst>
          </p:cNvPr>
          <p:cNvSpPr>
            <a:spLocks noGrp="1"/>
          </p:cNvSpPr>
          <p:nvPr>
            <p:ph type="sldNum" sz="quarter" idx="12"/>
          </p:nvPr>
        </p:nvSpPr>
        <p:spPr/>
        <p:txBody>
          <a:bodyPr/>
          <a:lstStyle>
            <a:lvl1pPr>
              <a:defRPr/>
            </a:lvl1pPr>
          </a:lstStyle>
          <a:p>
            <a:fld id="{5F4DE793-C067-46B4-AA52-1D9E5C286ED3}" type="slidenum">
              <a:rPr lang="en-US" altLang="en-US"/>
              <a:pPr/>
              <a:t>‹#›</a:t>
            </a:fld>
            <a:endParaRPr lang="en-US" altLang="en-US"/>
          </a:p>
        </p:txBody>
      </p:sp>
    </p:spTree>
    <p:extLst>
      <p:ext uri="{BB962C8B-B14F-4D97-AF65-F5344CB8AC3E}">
        <p14:creationId xmlns:p14="http://schemas.microsoft.com/office/powerpoint/2010/main" val="323068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8A2273A-A1B8-400A-867E-4C52D81E9B94}"/>
              </a:ext>
            </a:extLst>
          </p:cNvPr>
          <p:cNvSpPr>
            <a:spLocks noGrp="1"/>
          </p:cNvSpPr>
          <p:nvPr>
            <p:ph type="dt" sz="half" idx="10"/>
          </p:nvPr>
        </p:nvSpPr>
        <p:spPr/>
        <p:txBody>
          <a:bodyPr/>
          <a:lstStyle>
            <a:lvl1pPr>
              <a:defRPr/>
            </a:lvl1pPr>
          </a:lstStyle>
          <a:p>
            <a:pPr>
              <a:defRPr/>
            </a:pPr>
            <a:fld id="{2CF7F3CC-FF0B-4518-81A4-785BCC29B928}" type="datetimeFigureOut">
              <a:rPr lang="en-US"/>
              <a:pPr>
                <a:defRPr/>
              </a:pPr>
              <a:t>3/30/2019</a:t>
            </a:fld>
            <a:endParaRPr lang="en-US"/>
          </a:p>
        </p:txBody>
      </p:sp>
      <p:sp>
        <p:nvSpPr>
          <p:cNvPr id="5" name="Footer Placeholder 4">
            <a:extLst>
              <a:ext uri="{FF2B5EF4-FFF2-40B4-BE49-F238E27FC236}">
                <a16:creationId xmlns:a16="http://schemas.microsoft.com/office/drawing/2014/main" xmlns="" id="{22BFD3FD-5501-408E-B78B-31A601422B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69777E8-AA56-41F6-B435-8D7022F32104}"/>
              </a:ext>
            </a:extLst>
          </p:cNvPr>
          <p:cNvSpPr>
            <a:spLocks noGrp="1"/>
          </p:cNvSpPr>
          <p:nvPr>
            <p:ph type="sldNum" sz="quarter" idx="12"/>
          </p:nvPr>
        </p:nvSpPr>
        <p:spPr/>
        <p:txBody>
          <a:bodyPr/>
          <a:lstStyle>
            <a:lvl1pPr>
              <a:defRPr/>
            </a:lvl1pPr>
          </a:lstStyle>
          <a:p>
            <a:fld id="{1E9C5966-8A7E-4D8C-A319-C2A7A4F458FB}" type="slidenum">
              <a:rPr lang="en-US" altLang="en-US"/>
              <a:pPr/>
              <a:t>‹#›</a:t>
            </a:fld>
            <a:endParaRPr lang="en-US" altLang="en-US"/>
          </a:p>
        </p:txBody>
      </p:sp>
    </p:spTree>
    <p:extLst>
      <p:ext uri="{BB962C8B-B14F-4D97-AF65-F5344CB8AC3E}">
        <p14:creationId xmlns:p14="http://schemas.microsoft.com/office/powerpoint/2010/main" val="1772606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BD292CF3-4A54-4254-90A9-AB4F762E164E}"/>
              </a:ext>
            </a:extLst>
          </p:cNvPr>
          <p:cNvSpPr>
            <a:spLocks noGrp="1"/>
          </p:cNvSpPr>
          <p:nvPr>
            <p:ph type="dt" sz="half" idx="10"/>
          </p:nvPr>
        </p:nvSpPr>
        <p:spPr/>
        <p:txBody>
          <a:bodyPr/>
          <a:lstStyle>
            <a:lvl1pPr>
              <a:defRPr/>
            </a:lvl1pPr>
          </a:lstStyle>
          <a:p>
            <a:pPr>
              <a:defRPr/>
            </a:pPr>
            <a:fld id="{7AE545C5-0998-43FD-9F94-99C5ABD4EC23}" type="datetimeFigureOut">
              <a:rPr lang="en-US"/>
              <a:pPr>
                <a:defRPr/>
              </a:pPr>
              <a:t>3/30/2019</a:t>
            </a:fld>
            <a:endParaRPr lang="en-US"/>
          </a:p>
        </p:txBody>
      </p:sp>
      <p:sp>
        <p:nvSpPr>
          <p:cNvPr id="6" name="Footer Placeholder 4">
            <a:extLst>
              <a:ext uri="{FF2B5EF4-FFF2-40B4-BE49-F238E27FC236}">
                <a16:creationId xmlns:a16="http://schemas.microsoft.com/office/drawing/2014/main" xmlns="" id="{1A3D71FA-B5F4-4421-A2C3-3F329459D2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01E8A49A-6FBC-4BC6-BA5D-69919E7CF617}"/>
              </a:ext>
            </a:extLst>
          </p:cNvPr>
          <p:cNvSpPr>
            <a:spLocks noGrp="1"/>
          </p:cNvSpPr>
          <p:nvPr>
            <p:ph type="sldNum" sz="quarter" idx="12"/>
          </p:nvPr>
        </p:nvSpPr>
        <p:spPr/>
        <p:txBody>
          <a:bodyPr/>
          <a:lstStyle>
            <a:lvl1pPr>
              <a:defRPr/>
            </a:lvl1pPr>
          </a:lstStyle>
          <a:p>
            <a:fld id="{D85431B5-2D41-45A8-A5C9-1C65F87A0FAE}" type="slidenum">
              <a:rPr lang="en-US" altLang="en-US"/>
              <a:pPr/>
              <a:t>‹#›</a:t>
            </a:fld>
            <a:endParaRPr lang="en-US" altLang="en-US"/>
          </a:p>
        </p:txBody>
      </p:sp>
    </p:spTree>
    <p:extLst>
      <p:ext uri="{BB962C8B-B14F-4D97-AF65-F5344CB8AC3E}">
        <p14:creationId xmlns:p14="http://schemas.microsoft.com/office/powerpoint/2010/main" val="292611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7F983F97-982B-4C6E-A3B1-AAA0DF88781E}"/>
              </a:ext>
            </a:extLst>
          </p:cNvPr>
          <p:cNvSpPr>
            <a:spLocks noGrp="1"/>
          </p:cNvSpPr>
          <p:nvPr>
            <p:ph type="dt" sz="half" idx="10"/>
          </p:nvPr>
        </p:nvSpPr>
        <p:spPr/>
        <p:txBody>
          <a:bodyPr/>
          <a:lstStyle>
            <a:lvl1pPr>
              <a:defRPr/>
            </a:lvl1pPr>
          </a:lstStyle>
          <a:p>
            <a:pPr>
              <a:defRPr/>
            </a:pPr>
            <a:fld id="{25370FAC-72CC-44A2-A0EB-89583EC279C5}" type="datetimeFigureOut">
              <a:rPr lang="en-US"/>
              <a:pPr>
                <a:defRPr/>
              </a:pPr>
              <a:t>3/30/2019</a:t>
            </a:fld>
            <a:endParaRPr lang="en-US"/>
          </a:p>
        </p:txBody>
      </p:sp>
      <p:sp>
        <p:nvSpPr>
          <p:cNvPr id="8" name="Footer Placeholder 4">
            <a:extLst>
              <a:ext uri="{FF2B5EF4-FFF2-40B4-BE49-F238E27FC236}">
                <a16:creationId xmlns:a16="http://schemas.microsoft.com/office/drawing/2014/main" xmlns="" id="{C969AB9A-8E7B-4C05-99FC-36C38738887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3C4FF94D-B828-4AE1-9A74-B33F7CE03107}"/>
              </a:ext>
            </a:extLst>
          </p:cNvPr>
          <p:cNvSpPr>
            <a:spLocks noGrp="1"/>
          </p:cNvSpPr>
          <p:nvPr>
            <p:ph type="sldNum" sz="quarter" idx="12"/>
          </p:nvPr>
        </p:nvSpPr>
        <p:spPr/>
        <p:txBody>
          <a:bodyPr/>
          <a:lstStyle>
            <a:lvl1pPr>
              <a:defRPr/>
            </a:lvl1pPr>
          </a:lstStyle>
          <a:p>
            <a:fld id="{D48DA016-CFB0-47C0-BC77-B3C4F66B48F9}" type="slidenum">
              <a:rPr lang="en-US" altLang="en-US"/>
              <a:pPr/>
              <a:t>‹#›</a:t>
            </a:fld>
            <a:endParaRPr lang="en-US" altLang="en-US"/>
          </a:p>
        </p:txBody>
      </p:sp>
    </p:spTree>
    <p:extLst>
      <p:ext uri="{BB962C8B-B14F-4D97-AF65-F5344CB8AC3E}">
        <p14:creationId xmlns:p14="http://schemas.microsoft.com/office/powerpoint/2010/main" val="193857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A6A180C7-AF0F-492F-BF09-5FEC15F437C5}"/>
              </a:ext>
            </a:extLst>
          </p:cNvPr>
          <p:cNvSpPr>
            <a:spLocks noGrp="1"/>
          </p:cNvSpPr>
          <p:nvPr>
            <p:ph type="dt" sz="half" idx="10"/>
          </p:nvPr>
        </p:nvSpPr>
        <p:spPr/>
        <p:txBody>
          <a:bodyPr/>
          <a:lstStyle>
            <a:lvl1pPr>
              <a:defRPr/>
            </a:lvl1pPr>
          </a:lstStyle>
          <a:p>
            <a:pPr>
              <a:defRPr/>
            </a:pPr>
            <a:fld id="{4D1577EE-6624-44F1-A12F-999E9C4E5C8D}" type="datetimeFigureOut">
              <a:rPr lang="en-US"/>
              <a:pPr>
                <a:defRPr/>
              </a:pPr>
              <a:t>3/30/2019</a:t>
            </a:fld>
            <a:endParaRPr lang="en-US"/>
          </a:p>
        </p:txBody>
      </p:sp>
      <p:sp>
        <p:nvSpPr>
          <p:cNvPr id="4" name="Footer Placeholder 4">
            <a:extLst>
              <a:ext uri="{FF2B5EF4-FFF2-40B4-BE49-F238E27FC236}">
                <a16:creationId xmlns:a16="http://schemas.microsoft.com/office/drawing/2014/main" xmlns="" id="{2A217FE0-40D9-4DA3-A29E-4F44D05BD06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CA341743-D7BF-461B-A4D4-A69249D9D05B}"/>
              </a:ext>
            </a:extLst>
          </p:cNvPr>
          <p:cNvSpPr>
            <a:spLocks noGrp="1"/>
          </p:cNvSpPr>
          <p:nvPr>
            <p:ph type="sldNum" sz="quarter" idx="12"/>
          </p:nvPr>
        </p:nvSpPr>
        <p:spPr/>
        <p:txBody>
          <a:bodyPr/>
          <a:lstStyle>
            <a:lvl1pPr>
              <a:defRPr/>
            </a:lvl1pPr>
          </a:lstStyle>
          <a:p>
            <a:fld id="{AF966D5E-718F-44C9-857D-BFFC76E1D1E8}" type="slidenum">
              <a:rPr lang="en-US" altLang="en-US"/>
              <a:pPr/>
              <a:t>‹#›</a:t>
            </a:fld>
            <a:endParaRPr lang="en-US" altLang="en-US"/>
          </a:p>
        </p:txBody>
      </p:sp>
    </p:spTree>
    <p:extLst>
      <p:ext uri="{BB962C8B-B14F-4D97-AF65-F5344CB8AC3E}">
        <p14:creationId xmlns:p14="http://schemas.microsoft.com/office/powerpoint/2010/main" val="15335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A63BF3B4-B145-4CF4-84D8-A75F7F3AC9B0}"/>
              </a:ext>
            </a:extLst>
          </p:cNvPr>
          <p:cNvSpPr>
            <a:spLocks noGrp="1"/>
          </p:cNvSpPr>
          <p:nvPr>
            <p:ph type="dt" sz="half" idx="10"/>
          </p:nvPr>
        </p:nvSpPr>
        <p:spPr/>
        <p:txBody>
          <a:bodyPr/>
          <a:lstStyle>
            <a:lvl1pPr>
              <a:defRPr/>
            </a:lvl1pPr>
          </a:lstStyle>
          <a:p>
            <a:pPr>
              <a:defRPr/>
            </a:pPr>
            <a:fld id="{59503354-0F57-4C80-A6B4-A82E6DA7EDE9}" type="datetimeFigureOut">
              <a:rPr lang="en-US"/>
              <a:pPr>
                <a:defRPr/>
              </a:pPr>
              <a:t>3/30/2019</a:t>
            </a:fld>
            <a:endParaRPr lang="en-US"/>
          </a:p>
        </p:txBody>
      </p:sp>
      <p:sp>
        <p:nvSpPr>
          <p:cNvPr id="3" name="Footer Placeholder 4">
            <a:extLst>
              <a:ext uri="{FF2B5EF4-FFF2-40B4-BE49-F238E27FC236}">
                <a16:creationId xmlns:a16="http://schemas.microsoft.com/office/drawing/2014/main" xmlns="" id="{DD02F9A6-3C12-47D3-84E1-EE7C0F32675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6ECA2851-6D52-4ABE-BE80-13AE21E28C5F}"/>
              </a:ext>
            </a:extLst>
          </p:cNvPr>
          <p:cNvSpPr>
            <a:spLocks noGrp="1"/>
          </p:cNvSpPr>
          <p:nvPr>
            <p:ph type="sldNum" sz="quarter" idx="12"/>
          </p:nvPr>
        </p:nvSpPr>
        <p:spPr/>
        <p:txBody>
          <a:bodyPr/>
          <a:lstStyle>
            <a:lvl1pPr>
              <a:defRPr/>
            </a:lvl1pPr>
          </a:lstStyle>
          <a:p>
            <a:fld id="{06DC2B7A-DEF6-460A-89D0-255BD8FD9B70}" type="slidenum">
              <a:rPr lang="en-US" altLang="en-US"/>
              <a:pPr/>
              <a:t>‹#›</a:t>
            </a:fld>
            <a:endParaRPr lang="en-US" altLang="en-US"/>
          </a:p>
        </p:txBody>
      </p:sp>
    </p:spTree>
    <p:extLst>
      <p:ext uri="{BB962C8B-B14F-4D97-AF65-F5344CB8AC3E}">
        <p14:creationId xmlns:p14="http://schemas.microsoft.com/office/powerpoint/2010/main" val="420938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201BA64B-E0BD-4D55-9D0D-0B5D205BF9EB}"/>
              </a:ext>
            </a:extLst>
          </p:cNvPr>
          <p:cNvSpPr>
            <a:spLocks noGrp="1"/>
          </p:cNvSpPr>
          <p:nvPr>
            <p:ph type="dt" sz="half" idx="10"/>
          </p:nvPr>
        </p:nvSpPr>
        <p:spPr/>
        <p:txBody>
          <a:bodyPr/>
          <a:lstStyle>
            <a:lvl1pPr>
              <a:defRPr/>
            </a:lvl1pPr>
          </a:lstStyle>
          <a:p>
            <a:pPr>
              <a:defRPr/>
            </a:pPr>
            <a:fld id="{BEA2D82C-F060-4E36-9093-54D3DAE38332}" type="datetimeFigureOut">
              <a:rPr lang="en-US"/>
              <a:pPr>
                <a:defRPr/>
              </a:pPr>
              <a:t>3/30/2019</a:t>
            </a:fld>
            <a:endParaRPr lang="en-US"/>
          </a:p>
        </p:txBody>
      </p:sp>
      <p:sp>
        <p:nvSpPr>
          <p:cNvPr id="6" name="Footer Placeholder 4">
            <a:extLst>
              <a:ext uri="{FF2B5EF4-FFF2-40B4-BE49-F238E27FC236}">
                <a16:creationId xmlns:a16="http://schemas.microsoft.com/office/drawing/2014/main" xmlns="" id="{5E4E8FD3-8189-471B-BA6F-751891E65EC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BCF6C02-EF25-4C9C-AF52-3DAA8E07CAE9}"/>
              </a:ext>
            </a:extLst>
          </p:cNvPr>
          <p:cNvSpPr>
            <a:spLocks noGrp="1"/>
          </p:cNvSpPr>
          <p:nvPr>
            <p:ph type="sldNum" sz="quarter" idx="12"/>
          </p:nvPr>
        </p:nvSpPr>
        <p:spPr/>
        <p:txBody>
          <a:bodyPr/>
          <a:lstStyle>
            <a:lvl1pPr>
              <a:defRPr/>
            </a:lvl1pPr>
          </a:lstStyle>
          <a:p>
            <a:fld id="{446A2FE3-997C-4CCD-8882-04933253D119}" type="slidenum">
              <a:rPr lang="en-US" altLang="en-US"/>
              <a:pPr/>
              <a:t>‹#›</a:t>
            </a:fld>
            <a:endParaRPr lang="en-US" altLang="en-US"/>
          </a:p>
        </p:txBody>
      </p:sp>
    </p:spTree>
    <p:extLst>
      <p:ext uri="{BB962C8B-B14F-4D97-AF65-F5344CB8AC3E}">
        <p14:creationId xmlns:p14="http://schemas.microsoft.com/office/powerpoint/2010/main" val="357155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A60307B7-6E2B-4840-B638-347700A84F73}"/>
              </a:ext>
            </a:extLst>
          </p:cNvPr>
          <p:cNvSpPr>
            <a:spLocks noGrp="1"/>
          </p:cNvSpPr>
          <p:nvPr>
            <p:ph type="dt" sz="half" idx="10"/>
          </p:nvPr>
        </p:nvSpPr>
        <p:spPr/>
        <p:txBody>
          <a:bodyPr/>
          <a:lstStyle>
            <a:lvl1pPr>
              <a:defRPr/>
            </a:lvl1pPr>
          </a:lstStyle>
          <a:p>
            <a:pPr>
              <a:defRPr/>
            </a:pPr>
            <a:fld id="{78A4FF96-2ABA-416A-BE49-20A1B02075BF}" type="datetimeFigureOut">
              <a:rPr lang="en-US"/>
              <a:pPr>
                <a:defRPr/>
              </a:pPr>
              <a:t>3/30/2019</a:t>
            </a:fld>
            <a:endParaRPr lang="en-US"/>
          </a:p>
        </p:txBody>
      </p:sp>
      <p:sp>
        <p:nvSpPr>
          <p:cNvPr id="6" name="Footer Placeholder 4">
            <a:extLst>
              <a:ext uri="{FF2B5EF4-FFF2-40B4-BE49-F238E27FC236}">
                <a16:creationId xmlns:a16="http://schemas.microsoft.com/office/drawing/2014/main" xmlns="" id="{5E7925F3-673D-4144-BB0D-6298C3842E4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D4E6F525-3BD2-4190-A681-24D2897C6256}"/>
              </a:ext>
            </a:extLst>
          </p:cNvPr>
          <p:cNvSpPr>
            <a:spLocks noGrp="1"/>
          </p:cNvSpPr>
          <p:nvPr>
            <p:ph type="sldNum" sz="quarter" idx="12"/>
          </p:nvPr>
        </p:nvSpPr>
        <p:spPr/>
        <p:txBody>
          <a:bodyPr/>
          <a:lstStyle>
            <a:lvl1pPr>
              <a:defRPr/>
            </a:lvl1pPr>
          </a:lstStyle>
          <a:p>
            <a:fld id="{C03B8FAF-DF6A-4C7B-8B03-4D82A3EA5038}" type="slidenum">
              <a:rPr lang="en-US" altLang="en-US"/>
              <a:pPr/>
              <a:t>‹#›</a:t>
            </a:fld>
            <a:endParaRPr lang="en-US" altLang="en-US"/>
          </a:p>
        </p:txBody>
      </p:sp>
    </p:spTree>
    <p:extLst>
      <p:ext uri="{BB962C8B-B14F-4D97-AF65-F5344CB8AC3E}">
        <p14:creationId xmlns:p14="http://schemas.microsoft.com/office/powerpoint/2010/main" val="26903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DB506603-2910-4C1E-BBCC-5A80EF1C373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284F99BF-F2AC-4684-A692-465991D8956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A29748DF-6343-43BF-A288-0EA4FC2B90E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06CCA2E-62EF-4BDC-9B50-DD3FECBD38B2}" type="datetimeFigureOut">
              <a:rPr lang="en-US"/>
              <a:pPr>
                <a:defRPr/>
              </a:pPr>
              <a:t>3/30/2019</a:t>
            </a:fld>
            <a:endParaRPr lang="en-US"/>
          </a:p>
        </p:txBody>
      </p:sp>
      <p:sp>
        <p:nvSpPr>
          <p:cNvPr id="5" name="Footer Placeholder 4">
            <a:extLst>
              <a:ext uri="{FF2B5EF4-FFF2-40B4-BE49-F238E27FC236}">
                <a16:creationId xmlns:a16="http://schemas.microsoft.com/office/drawing/2014/main" xmlns="" id="{4090FF7C-BDE0-4FBD-B8DA-B9D17E85D2D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5DFBECEC-0631-4A02-B3A3-5E6E29A1377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98C718E-B206-4042-BC7F-E674DAF6AF5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xmlns="" id="{47789508-DF1A-4B35-8854-7096F7BDBBE7}"/>
              </a:ext>
            </a:extLst>
          </p:cNvPr>
          <p:cNvSpPr>
            <a:spLocks noGrp="1"/>
          </p:cNvSpPr>
          <p:nvPr>
            <p:ph type="ctrTitle"/>
          </p:nvPr>
        </p:nvSpPr>
        <p:spPr/>
        <p:txBody>
          <a:bodyPr/>
          <a:lstStyle/>
          <a:p>
            <a:r>
              <a:rPr lang="en-GB" altLang="en-US" b="1"/>
              <a:t>The Meninges</a:t>
            </a:r>
            <a:endParaRPr lang="en-US" altLang="en-US" b="1"/>
          </a:p>
        </p:txBody>
      </p:sp>
      <p:sp>
        <p:nvSpPr>
          <p:cNvPr id="4" name="Subtitle 3">
            <a:extLst>
              <a:ext uri="{FF2B5EF4-FFF2-40B4-BE49-F238E27FC236}">
                <a16:creationId xmlns:a16="http://schemas.microsoft.com/office/drawing/2014/main" xmlns="" id="{591E3CE2-20BF-AF48-A2B3-E06E5FD79A46}"/>
              </a:ext>
            </a:extLst>
          </p:cNvPr>
          <p:cNvSpPr>
            <a:spLocks noGrp="1"/>
          </p:cNvSpPr>
          <p:nvPr>
            <p:ph type="subTitle" idx="1"/>
          </p:nvPr>
        </p:nvSpPr>
        <p:spPr/>
        <p:txBody>
          <a:bodyPr/>
          <a:lstStyle/>
          <a:p>
            <a:r>
              <a:rPr lang="ar-SA" dirty="0" smtClean="0"/>
              <a:t>د. امجد</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3E90F35C-20D6-441F-939E-11F642760C21}"/>
              </a:ext>
            </a:extLst>
          </p:cNvPr>
          <p:cNvSpPr>
            <a:spLocks noGrp="1"/>
          </p:cNvSpPr>
          <p:nvPr>
            <p:ph type="title"/>
          </p:nvPr>
        </p:nvSpPr>
        <p:spPr/>
        <p:txBody>
          <a:bodyPr/>
          <a:lstStyle/>
          <a:p>
            <a:r>
              <a:rPr lang="en-GB" altLang="en-US" b="1"/>
              <a:t>Dura Nerve Supply</a:t>
            </a:r>
            <a:endParaRPr lang="en-US" altLang="en-US" b="1"/>
          </a:p>
        </p:txBody>
      </p:sp>
      <p:graphicFrame>
        <p:nvGraphicFramePr>
          <p:cNvPr id="4" name="Content Placeholder 3">
            <a:extLst>
              <a:ext uri="{FF2B5EF4-FFF2-40B4-BE49-F238E27FC236}">
                <a16:creationId xmlns:a16="http://schemas.microsoft.com/office/drawing/2014/main" xmlns="" id="{C03FDDBA-65C3-465D-8430-47FF286F15F8}"/>
              </a:ext>
            </a:extLst>
          </p:cNvPr>
          <p:cNvGraphicFramePr>
            <a:graphicFrameLocks noGrp="1"/>
          </p:cNvGraphicFramePr>
          <p:nvPr>
            <p:ph idx="1"/>
          </p:nvPr>
        </p:nvGraphicFramePr>
        <p:xfrm>
          <a:off x="107504" y="1340768"/>
          <a:ext cx="8928992"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xmlns="" id="{4E388DD9-3549-49E9-AA4A-D76A51879E09}"/>
              </a:ext>
            </a:extLst>
          </p:cNvPr>
          <p:cNvGraphicFramePr>
            <a:graphicFrameLocks/>
          </p:cNvGraphicFramePr>
          <p:nvPr/>
        </p:nvGraphicFramePr>
        <p:xfrm>
          <a:off x="107504" y="4365104"/>
          <a:ext cx="8928992" cy="19442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7CF50355-AA33-47E5-B188-E531DC47996E}"/>
              </a:ext>
            </a:extLst>
          </p:cNvPr>
          <p:cNvSpPr>
            <a:spLocks noGrp="1"/>
          </p:cNvSpPr>
          <p:nvPr>
            <p:ph type="title"/>
          </p:nvPr>
        </p:nvSpPr>
        <p:spPr/>
        <p:txBody>
          <a:bodyPr/>
          <a:lstStyle/>
          <a:p>
            <a:endParaRPr lang="en-US" altLang="en-US"/>
          </a:p>
        </p:txBody>
      </p:sp>
      <p:sp>
        <p:nvSpPr>
          <p:cNvPr id="12291" name="Content Placeholder 2">
            <a:extLst>
              <a:ext uri="{FF2B5EF4-FFF2-40B4-BE49-F238E27FC236}">
                <a16:creationId xmlns:a16="http://schemas.microsoft.com/office/drawing/2014/main" xmlns="" id="{C663A625-1833-42F9-8A0D-9FE06C931631}"/>
              </a:ext>
            </a:extLst>
          </p:cNvPr>
          <p:cNvSpPr>
            <a:spLocks noGrp="1"/>
          </p:cNvSpPr>
          <p:nvPr>
            <p:ph idx="1"/>
          </p:nvPr>
        </p:nvSpPr>
        <p:spPr/>
        <p:txBody>
          <a:bodyPr/>
          <a:lstStyle/>
          <a:p>
            <a:endParaRPr lang="en-US" altLang="en-US"/>
          </a:p>
        </p:txBody>
      </p:sp>
      <p:pic>
        <p:nvPicPr>
          <p:cNvPr id="12292" name="Picture 3">
            <a:extLst>
              <a:ext uri="{FF2B5EF4-FFF2-40B4-BE49-F238E27FC236}">
                <a16:creationId xmlns:a16="http://schemas.microsoft.com/office/drawing/2014/main" xmlns="" id="{2EF6B44D-F76D-4DE1-9C74-C658BA53A3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287338"/>
            <a:ext cx="9190038" cy="738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xmlns="" id="{5ADC7755-9D58-423E-A362-0807E329FE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765175"/>
            <a:ext cx="5076825"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a:extLst>
              <a:ext uri="{FF2B5EF4-FFF2-40B4-BE49-F238E27FC236}">
                <a16:creationId xmlns:a16="http://schemas.microsoft.com/office/drawing/2014/main" xmlns="" id="{1E0BCBFC-430B-4A00-B689-DBB2F203FF92}"/>
              </a:ext>
            </a:extLst>
          </p:cNvPr>
          <p:cNvSpPr>
            <a:spLocks noGrp="1"/>
          </p:cNvSpPr>
          <p:nvPr>
            <p:ph type="title"/>
          </p:nvPr>
        </p:nvSpPr>
        <p:spPr>
          <a:xfrm>
            <a:off x="457200" y="-100013"/>
            <a:ext cx="8229600" cy="1143001"/>
          </a:xfrm>
        </p:spPr>
        <p:txBody>
          <a:bodyPr/>
          <a:lstStyle/>
          <a:p>
            <a:r>
              <a:rPr lang="en-GB" altLang="en-US" b="1"/>
              <a:t>Arterial Supply of Dura</a:t>
            </a:r>
            <a:endParaRPr lang="en-US" altLang="en-US" b="1"/>
          </a:p>
        </p:txBody>
      </p:sp>
      <p:sp>
        <p:nvSpPr>
          <p:cNvPr id="3" name="Content Placeholder 2">
            <a:extLst>
              <a:ext uri="{FF2B5EF4-FFF2-40B4-BE49-F238E27FC236}">
                <a16:creationId xmlns:a16="http://schemas.microsoft.com/office/drawing/2014/main" xmlns="" id="{33270928-094F-486A-945D-F81507B0440D}"/>
              </a:ext>
            </a:extLst>
          </p:cNvPr>
          <p:cNvSpPr>
            <a:spLocks noGrp="1"/>
          </p:cNvSpPr>
          <p:nvPr>
            <p:ph idx="1"/>
          </p:nvPr>
        </p:nvSpPr>
        <p:spPr>
          <a:xfrm>
            <a:off x="0" y="1052513"/>
            <a:ext cx="4427538" cy="5689600"/>
          </a:xfrm>
        </p:spPr>
        <p:txBody>
          <a:bodyPr rtlCol="0">
            <a:normAutofit fontScale="85000" lnSpcReduction="20000"/>
          </a:bodyPr>
          <a:lstStyle/>
          <a:p>
            <a:pPr fontAlgn="auto">
              <a:spcAft>
                <a:spcPts val="0"/>
              </a:spcAft>
              <a:defRPr/>
            </a:pPr>
            <a:r>
              <a:rPr lang="en-US" b="1" dirty="0"/>
              <a:t>Anterior meningeal artery </a:t>
            </a:r>
            <a:r>
              <a:rPr lang="en-US" dirty="0"/>
              <a:t>(branches of ethmoidal arteries which are branches of maxillary artery (ECA).</a:t>
            </a:r>
            <a:endParaRPr lang="en-US" sz="2800" dirty="0"/>
          </a:p>
          <a:p>
            <a:pPr fontAlgn="auto">
              <a:spcAft>
                <a:spcPts val="0"/>
              </a:spcAft>
              <a:defRPr/>
            </a:pPr>
            <a:r>
              <a:rPr lang="en-US" b="1" dirty="0"/>
              <a:t>Middle meningeal artery </a:t>
            </a:r>
            <a:r>
              <a:rPr lang="en-US" dirty="0"/>
              <a:t>and accessary meningeal artery: branches of Maxillary artery (ECA)</a:t>
            </a:r>
            <a:endParaRPr lang="en-US" sz="2800" dirty="0"/>
          </a:p>
          <a:p>
            <a:pPr fontAlgn="auto">
              <a:spcAft>
                <a:spcPts val="0"/>
              </a:spcAft>
              <a:defRPr/>
            </a:pPr>
            <a:r>
              <a:rPr lang="en-US" b="1" dirty="0"/>
              <a:t>Posterior meningeal artery </a:t>
            </a:r>
            <a:r>
              <a:rPr lang="en-US" dirty="0"/>
              <a:t>(terminal branch of ascending pharyngeal artery (ECA) &amp; other meningeal branches from:</a:t>
            </a:r>
          </a:p>
          <a:p>
            <a:pPr marL="0" indent="0" fontAlgn="auto">
              <a:spcAft>
                <a:spcPts val="0"/>
              </a:spcAft>
              <a:buFont typeface="Arial" panose="020B0604020202020204" pitchFamily="34" charset="0"/>
              <a:buNone/>
              <a:defRPr/>
            </a:pPr>
            <a:r>
              <a:rPr lang="en-GB" sz="2800" dirty="0"/>
              <a:t>1- </a:t>
            </a:r>
            <a:r>
              <a:rPr lang="en-US" sz="2600" dirty="0"/>
              <a:t>Ascending pharyngeal artery</a:t>
            </a:r>
          </a:p>
          <a:p>
            <a:pPr marL="0" indent="0" fontAlgn="auto">
              <a:spcAft>
                <a:spcPts val="0"/>
              </a:spcAft>
              <a:buFont typeface="Arial" panose="020B0604020202020204" pitchFamily="34" charset="0"/>
              <a:buNone/>
              <a:defRPr/>
            </a:pPr>
            <a:r>
              <a:rPr lang="en-US" sz="2600" dirty="0"/>
              <a:t>2- Occipital artery</a:t>
            </a:r>
          </a:p>
          <a:p>
            <a:pPr marL="0" indent="0" fontAlgn="auto">
              <a:spcAft>
                <a:spcPts val="0"/>
              </a:spcAft>
              <a:buFont typeface="Arial" panose="020B0604020202020204" pitchFamily="34" charset="0"/>
              <a:buNone/>
              <a:defRPr/>
            </a:pPr>
            <a:r>
              <a:rPr lang="en-US" sz="2600" dirty="0"/>
              <a:t>3- Vertebral artery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a:extLst>
              <a:ext uri="{FF2B5EF4-FFF2-40B4-BE49-F238E27FC236}">
                <a16:creationId xmlns:a16="http://schemas.microsoft.com/office/drawing/2014/main" xmlns="" id="{D6B9C294-C4A9-4F15-BD02-18BE005DA7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91113" y="1290638"/>
            <a:ext cx="4089400"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a:extLst>
              <a:ext uri="{FF2B5EF4-FFF2-40B4-BE49-F238E27FC236}">
                <a16:creationId xmlns:a16="http://schemas.microsoft.com/office/drawing/2014/main" xmlns="" id="{569609B1-1802-43CB-8F4C-63D99F480504}"/>
              </a:ext>
            </a:extLst>
          </p:cNvPr>
          <p:cNvSpPr>
            <a:spLocks noGrp="1"/>
          </p:cNvSpPr>
          <p:nvPr>
            <p:ph type="title"/>
          </p:nvPr>
        </p:nvSpPr>
        <p:spPr>
          <a:xfrm>
            <a:off x="457200" y="-171450"/>
            <a:ext cx="8229600" cy="1143000"/>
          </a:xfrm>
        </p:spPr>
        <p:txBody>
          <a:bodyPr/>
          <a:lstStyle/>
          <a:p>
            <a:r>
              <a:rPr lang="en-GB" altLang="en-US" b="1"/>
              <a:t>Venous Drainage</a:t>
            </a:r>
            <a:endParaRPr lang="en-US" altLang="en-US" b="1"/>
          </a:p>
        </p:txBody>
      </p:sp>
      <p:sp>
        <p:nvSpPr>
          <p:cNvPr id="3" name="Content Placeholder 2">
            <a:extLst>
              <a:ext uri="{FF2B5EF4-FFF2-40B4-BE49-F238E27FC236}">
                <a16:creationId xmlns:a16="http://schemas.microsoft.com/office/drawing/2014/main" xmlns="" id="{5CD26274-9687-40EE-8001-F060C385F2F7}"/>
              </a:ext>
            </a:extLst>
          </p:cNvPr>
          <p:cNvSpPr>
            <a:spLocks noGrp="1"/>
          </p:cNvSpPr>
          <p:nvPr>
            <p:ph idx="1"/>
          </p:nvPr>
        </p:nvSpPr>
        <p:spPr>
          <a:xfrm>
            <a:off x="25400" y="1600200"/>
            <a:ext cx="5122863" cy="4525963"/>
          </a:xfrm>
        </p:spPr>
        <p:txBody>
          <a:bodyPr rtlCol="0">
            <a:normAutofit/>
          </a:bodyPr>
          <a:lstStyle/>
          <a:p>
            <a:pPr fontAlgn="auto">
              <a:spcAft>
                <a:spcPts val="0"/>
              </a:spcAft>
              <a:defRPr/>
            </a:pPr>
            <a:r>
              <a:rPr lang="en-GB" dirty="0"/>
              <a:t>Venous drainage of dura usually follow the arterial arrangement of meningeal arteries:</a:t>
            </a:r>
          </a:p>
          <a:p>
            <a:pPr marL="0" indent="0" fontAlgn="auto">
              <a:spcAft>
                <a:spcPts val="0"/>
              </a:spcAft>
              <a:buFont typeface="Arial" panose="020B0604020202020204" pitchFamily="34" charset="0"/>
              <a:buNone/>
              <a:defRPr/>
            </a:pPr>
            <a:r>
              <a:rPr lang="en-GB" dirty="0"/>
              <a:t>1- anterior Meningeal veins</a:t>
            </a:r>
          </a:p>
          <a:p>
            <a:pPr marL="0" indent="0" fontAlgn="auto">
              <a:spcAft>
                <a:spcPts val="0"/>
              </a:spcAft>
              <a:buFont typeface="Arial" panose="020B0604020202020204" pitchFamily="34" charset="0"/>
              <a:buNone/>
              <a:defRPr/>
            </a:pPr>
            <a:r>
              <a:rPr lang="en-GB" dirty="0"/>
              <a:t>2- middle Meningeal veins</a:t>
            </a:r>
          </a:p>
          <a:p>
            <a:pPr marL="0" indent="0" fontAlgn="auto">
              <a:spcAft>
                <a:spcPts val="0"/>
              </a:spcAft>
              <a:buFont typeface="Arial" panose="020B0604020202020204" pitchFamily="34" charset="0"/>
              <a:buNone/>
              <a:defRPr/>
            </a:pPr>
            <a:r>
              <a:rPr lang="en-GB" dirty="0"/>
              <a:t>3- Posterior Meningeal veins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a:extLst>
              <a:ext uri="{FF2B5EF4-FFF2-40B4-BE49-F238E27FC236}">
                <a16:creationId xmlns:a16="http://schemas.microsoft.com/office/drawing/2014/main" xmlns="" id="{1D9134BA-C115-45AD-8C9F-F99ED8AE02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1713" y="1412875"/>
            <a:ext cx="4368800"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a:extLst>
              <a:ext uri="{FF2B5EF4-FFF2-40B4-BE49-F238E27FC236}">
                <a16:creationId xmlns:a16="http://schemas.microsoft.com/office/drawing/2014/main" xmlns="" id="{44E54A47-5EE7-40E6-A018-AD3C96F35295}"/>
              </a:ext>
            </a:extLst>
          </p:cNvPr>
          <p:cNvSpPr>
            <a:spLocks noGrp="1"/>
          </p:cNvSpPr>
          <p:nvPr>
            <p:ph type="title"/>
          </p:nvPr>
        </p:nvSpPr>
        <p:spPr>
          <a:xfrm>
            <a:off x="446088" y="-171450"/>
            <a:ext cx="8229600" cy="1143000"/>
          </a:xfrm>
        </p:spPr>
        <p:txBody>
          <a:bodyPr/>
          <a:lstStyle/>
          <a:p>
            <a:r>
              <a:rPr lang="en-US" altLang="en-US" b="1"/>
              <a:t>Arachnoid mater</a:t>
            </a:r>
            <a:endParaRPr lang="en-US" altLang="en-US"/>
          </a:p>
        </p:txBody>
      </p:sp>
      <p:sp>
        <p:nvSpPr>
          <p:cNvPr id="3" name="Content Placeholder 2">
            <a:extLst>
              <a:ext uri="{FF2B5EF4-FFF2-40B4-BE49-F238E27FC236}">
                <a16:creationId xmlns:a16="http://schemas.microsoft.com/office/drawing/2014/main" xmlns="" id="{B8DBA76A-2D35-43F0-BFFE-0BF24A958761}"/>
              </a:ext>
            </a:extLst>
          </p:cNvPr>
          <p:cNvSpPr>
            <a:spLocks noGrp="1"/>
          </p:cNvSpPr>
          <p:nvPr>
            <p:ph idx="1"/>
          </p:nvPr>
        </p:nvSpPr>
        <p:spPr>
          <a:xfrm>
            <a:off x="0" y="981075"/>
            <a:ext cx="4932363" cy="5761038"/>
          </a:xfrm>
        </p:spPr>
        <p:txBody>
          <a:bodyPr rtlCol="0">
            <a:normAutofit fontScale="77500" lnSpcReduction="20000"/>
          </a:bodyPr>
          <a:lstStyle/>
          <a:p>
            <a:pPr marL="182563" indent="-160338" fontAlgn="auto">
              <a:spcAft>
                <a:spcPts val="0"/>
              </a:spcAft>
              <a:defRPr/>
            </a:pPr>
            <a:r>
              <a:rPr lang="en-US" dirty="0"/>
              <a:t>Delicate avascular layer (lies against but not firmly attached to dura mater). It sends numerous </a:t>
            </a:r>
            <a:r>
              <a:rPr lang="en-US" dirty="0" err="1"/>
              <a:t>trabeculae</a:t>
            </a:r>
            <a:r>
              <a:rPr lang="en-US" dirty="0"/>
              <a:t> toward the </a:t>
            </a:r>
            <a:r>
              <a:rPr lang="en-US" dirty="0" err="1"/>
              <a:t>pia</a:t>
            </a:r>
            <a:r>
              <a:rPr lang="en-US" dirty="0"/>
              <a:t> mater.</a:t>
            </a:r>
          </a:p>
          <a:p>
            <a:pPr marL="182563" indent="-160338" fontAlgn="auto">
              <a:spcAft>
                <a:spcPts val="0"/>
              </a:spcAft>
              <a:defRPr/>
            </a:pPr>
            <a:r>
              <a:rPr lang="en-US" b="1" dirty="0"/>
              <a:t>Subarachnoid space</a:t>
            </a:r>
            <a:r>
              <a:rPr lang="en-US" dirty="0"/>
              <a:t>?? CSF?</a:t>
            </a:r>
          </a:p>
          <a:p>
            <a:pPr marL="182563" indent="-160338" fontAlgn="auto">
              <a:spcAft>
                <a:spcPts val="0"/>
              </a:spcAft>
              <a:defRPr/>
            </a:pPr>
            <a:r>
              <a:rPr lang="en-US" b="1" dirty="0"/>
              <a:t>Arachnoid cisternae</a:t>
            </a:r>
            <a:r>
              <a:rPr lang="en-US" dirty="0"/>
              <a:t>.</a:t>
            </a:r>
          </a:p>
          <a:p>
            <a:pPr marL="182563" indent="-160338" fontAlgn="auto">
              <a:spcAft>
                <a:spcPts val="0"/>
              </a:spcAft>
              <a:defRPr/>
            </a:pPr>
            <a:r>
              <a:rPr lang="en-US" b="1" i="1" dirty="0">
                <a:solidFill>
                  <a:srgbClr val="FF0000"/>
                </a:solidFill>
              </a:rPr>
              <a:t>All cerebral arteries and veins </a:t>
            </a:r>
            <a:r>
              <a:rPr lang="en-US" dirty="0"/>
              <a:t>lie in subarachnoid space.</a:t>
            </a:r>
          </a:p>
          <a:p>
            <a:pPr marL="182563" indent="-160338" fontAlgn="auto">
              <a:spcAft>
                <a:spcPts val="0"/>
              </a:spcAft>
              <a:defRPr/>
            </a:pPr>
            <a:r>
              <a:rPr lang="en-US" b="1" dirty="0"/>
              <a:t>Arachnoid villi: </a:t>
            </a:r>
            <a:r>
              <a:rPr lang="en-US" dirty="0"/>
              <a:t>numerous projections to the venous sinus.</a:t>
            </a:r>
          </a:p>
          <a:p>
            <a:pPr marL="182563" indent="-160338" fontAlgn="auto">
              <a:spcAft>
                <a:spcPts val="0"/>
              </a:spcAft>
              <a:defRPr/>
            </a:pPr>
            <a:r>
              <a:rPr lang="en-US" b="1" dirty="0"/>
              <a:t>Arachnoid granulations: </a:t>
            </a:r>
            <a:r>
              <a:rPr lang="en-US" dirty="0"/>
              <a:t>aggregations of these villi at which CSF diffuses to venous sinuses.</a:t>
            </a:r>
          </a:p>
          <a:p>
            <a:pPr marL="182563" indent="-160338" fontAlgn="auto">
              <a:spcAft>
                <a:spcPts val="0"/>
              </a:spcAft>
              <a:defRPr/>
            </a:pPr>
            <a:r>
              <a:rPr lang="en-US" dirty="0"/>
              <a:t>Arachnoid mater fuses with epineurium of nerves at the exit foramina except for </a:t>
            </a:r>
            <a:r>
              <a:rPr lang="en-US" b="1" dirty="0"/>
              <a:t>optic nerve</a:t>
            </a:r>
            <a:r>
              <a:rPr lang="en-US"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35D82994-64FE-4C50-8300-49DDABF8451A}"/>
              </a:ext>
            </a:extLst>
          </p:cNvPr>
          <p:cNvSpPr>
            <a:spLocks noGrp="1"/>
          </p:cNvSpPr>
          <p:nvPr>
            <p:ph type="title"/>
          </p:nvPr>
        </p:nvSpPr>
        <p:spPr>
          <a:xfrm>
            <a:off x="457200" y="-242888"/>
            <a:ext cx="8229600" cy="1143001"/>
          </a:xfrm>
        </p:spPr>
        <p:txBody>
          <a:bodyPr/>
          <a:lstStyle/>
          <a:p>
            <a:r>
              <a:rPr lang="en-US" altLang="en-US" b="1"/>
              <a:t>Pia mater</a:t>
            </a:r>
            <a:endParaRPr lang="en-US" altLang="en-US"/>
          </a:p>
        </p:txBody>
      </p:sp>
      <p:sp>
        <p:nvSpPr>
          <p:cNvPr id="16387" name="Content Placeholder 2">
            <a:extLst>
              <a:ext uri="{FF2B5EF4-FFF2-40B4-BE49-F238E27FC236}">
                <a16:creationId xmlns:a16="http://schemas.microsoft.com/office/drawing/2014/main" xmlns="" id="{DC96B1C4-E68E-4319-97AF-D764E14D1B4C}"/>
              </a:ext>
            </a:extLst>
          </p:cNvPr>
          <p:cNvSpPr>
            <a:spLocks noGrp="1"/>
          </p:cNvSpPr>
          <p:nvPr>
            <p:ph idx="1"/>
          </p:nvPr>
        </p:nvSpPr>
        <p:spPr>
          <a:xfrm>
            <a:off x="71438" y="1268413"/>
            <a:ext cx="4500562" cy="5329237"/>
          </a:xfrm>
        </p:spPr>
        <p:txBody>
          <a:bodyPr/>
          <a:lstStyle/>
          <a:p>
            <a:pPr marL="0" indent="0">
              <a:buFont typeface="Arial" panose="020B0604020202020204" pitchFamily="34" charset="0"/>
              <a:buNone/>
            </a:pPr>
            <a:r>
              <a:rPr lang="en-US" altLang="en-US"/>
              <a:t>thin vascular layer that is adherent to the brain surface. </a:t>
            </a:r>
          </a:p>
          <a:p>
            <a:pPr marL="0" indent="0">
              <a:buFont typeface="Arial" panose="020B0604020202020204" pitchFamily="34" charset="0"/>
              <a:buNone/>
            </a:pPr>
            <a:r>
              <a:rPr lang="en-US" altLang="en-US"/>
              <a:t>It extends with cerebral sulci and cover gyri and fuses with epineurium of cranial nerves at their exit foramina.</a:t>
            </a:r>
          </a:p>
        </p:txBody>
      </p:sp>
      <p:pic>
        <p:nvPicPr>
          <p:cNvPr id="16388" name="Picture 3">
            <a:extLst>
              <a:ext uri="{FF2B5EF4-FFF2-40B4-BE49-F238E27FC236}">
                <a16:creationId xmlns:a16="http://schemas.microsoft.com/office/drawing/2014/main" xmlns="" id="{B5EA296D-0E7B-47C2-8FB2-B30816F3EB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692150"/>
            <a:ext cx="4251325" cy="614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53E1F536-6C9C-43B2-8B49-17648D7025A1}"/>
              </a:ext>
            </a:extLst>
          </p:cNvPr>
          <p:cNvSpPr>
            <a:spLocks noGrp="1"/>
          </p:cNvSpPr>
          <p:nvPr>
            <p:ph type="title"/>
          </p:nvPr>
        </p:nvSpPr>
        <p:spPr>
          <a:xfrm>
            <a:off x="457200" y="-171450"/>
            <a:ext cx="8229600" cy="1143000"/>
          </a:xfrm>
        </p:spPr>
        <p:txBody>
          <a:bodyPr/>
          <a:lstStyle/>
          <a:p>
            <a:r>
              <a:rPr lang="en-GB" altLang="en-US" b="1"/>
              <a:t>Venous Sinuses</a:t>
            </a:r>
            <a:endParaRPr lang="en-US" altLang="en-US" b="1"/>
          </a:p>
        </p:txBody>
      </p:sp>
      <p:sp>
        <p:nvSpPr>
          <p:cNvPr id="3" name="Content Placeholder 2">
            <a:extLst>
              <a:ext uri="{FF2B5EF4-FFF2-40B4-BE49-F238E27FC236}">
                <a16:creationId xmlns:a16="http://schemas.microsoft.com/office/drawing/2014/main" xmlns="" id="{71F0ABF7-5C4A-4221-969B-B27E567C47EC}"/>
              </a:ext>
            </a:extLst>
          </p:cNvPr>
          <p:cNvSpPr>
            <a:spLocks noGrp="1"/>
          </p:cNvSpPr>
          <p:nvPr>
            <p:ph idx="1"/>
          </p:nvPr>
        </p:nvSpPr>
        <p:spPr>
          <a:xfrm>
            <a:off x="133350" y="765175"/>
            <a:ext cx="8686800" cy="5948363"/>
          </a:xfrm>
        </p:spPr>
        <p:txBody>
          <a:bodyPr rtlCol="0">
            <a:normAutofit fontScale="62500" lnSpcReduction="20000"/>
          </a:bodyPr>
          <a:lstStyle/>
          <a:p>
            <a:pPr marL="263525" indent="-160338" fontAlgn="auto">
              <a:spcAft>
                <a:spcPts val="0"/>
              </a:spcAft>
              <a:defRPr/>
            </a:pPr>
            <a:r>
              <a:rPr lang="en-US" dirty="0"/>
              <a:t>Blood-filled spaces situated between the layers of the dura mater. </a:t>
            </a:r>
          </a:p>
          <a:p>
            <a:pPr marL="263525" indent="-160338" fontAlgn="auto">
              <a:spcAft>
                <a:spcPts val="0"/>
              </a:spcAft>
              <a:defRPr/>
            </a:pPr>
            <a:r>
              <a:rPr lang="en-US" dirty="0"/>
              <a:t>The sinuses have no valves. </a:t>
            </a:r>
          </a:p>
          <a:p>
            <a:pPr marL="263525" indent="-160338" fontAlgn="auto">
              <a:spcAft>
                <a:spcPts val="0"/>
              </a:spcAft>
              <a:defRPr/>
            </a:pPr>
            <a:r>
              <a:rPr lang="en-US" dirty="0"/>
              <a:t>They receive tributaries from the brain, the diplo of the skull, the orbit, and the internal ear.</a:t>
            </a:r>
          </a:p>
          <a:p>
            <a:pPr fontAlgn="auto">
              <a:spcAft>
                <a:spcPts val="0"/>
              </a:spcAft>
              <a:defRPr/>
            </a:pPr>
            <a:endParaRPr lang="en-US" dirty="0"/>
          </a:p>
          <a:p>
            <a:pPr marL="263525" indent="-250825" fontAlgn="auto">
              <a:spcAft>
                <a:spcPts val="0"/>
              </a:spcAft>
              <a:buFont typeface="+mj-lt"/>
              <a:buAutoNum type="arabicPeriod"/>
              <a:defRPr/>
            </a:pPr>
            <a:r>
              <a:rPr lang="en-US" b="1" dirty="0"/>
              <a:t>The superior sagittal sinus</a:t>
            </a:r>
            <a:r>
              <a:rPr lang="en-US" dirty="0"/>
              <a:t> - receives the superior cerebral veins.</a:t>
            </a:r>
          </a:p>
          <a:p>
            <a:pPr marL="263525" indent="-250825" fontAlgn="auto">
              <a:spcAft>
                <a:spcPts val="0"/>
              </a:spcAft>
              <a:buFont typeface="+mj-lt"/>
              <a:buAutoNum type="arabicPeriod"/>
              <a:defRPr/>
            </a:pPr>
            <a:r>
              <a:rPr lang="en-US" b="1" dirty="0"/>
              <a:t>The inferior sagittal sinus - </a:t>
            </a:r>
            <a:r>
              <a:rPr lang="en-US" dirty="0"/>
              <a:t>joins the great cerebral vein to form the straight sinus. It receives cerebral veins from the medial surface of the cerebral hemisphere.</a:t>
            </a:r>
          </a:p>
          <a:p>
            <a:pPr marL="263525" indent="-250825" fontAlgn="auto">
              <a:spcAft>
                <a:spcPts val="0"/>
              </a:spcAft>
              <a:buFont typeface="+mj-lt"/>
              <a:buAutoNum type="arabicPeriod"/>
              <a:defRPr/>
            </a:pPr>
            <a:r>
              <a:rPr lang="en-US" b="1" dirty="0"/>
              <a:t>The straight sinus</a:t>
            </a:r>
            <a:r>
              <a:rPr lang="en-US" dirty="0"/>
              <a:t> - it drains into the left transverse sinus.</a:t>
            </a:r>
          </a:p>
          <a:p>
            <a:pPr marL="263525" indent="-250825" fontAlgn="auto">
              <a:spcAft>
                <a:spcPts val="0"/>
              </a:spcAft>
              <a:buFont typeface="+mj-lt"/>
              <a:buAutoNum type="arabicPeriod"/>
              <a:defRPr/>
            </a:pPr>
            <a:r>
              <a:rPr lang="en-US" b="1" dirty="0"/>
              <a:t>The left transverse sinus</a:t>
            </a:r>
            <a:r>
              <a:rPr lang="en-US" dirty="0"/>
              <a:t> is a continuation of the straight sinus &amp; end on each side by becoming the sigmoid sinus.</a:t>
            </a:r>
          </a:p>
          <a:p>
            <a:pPr marL="263525" indent="-250825" fontAlgn="auto">
              <a:spcAft>
                <a:spcPts val="0"/>
              </a:spcAft>
              <a:buFont typeface="+mj-lt"/>
              <a:buAutoNum type="arabicPeriod"/>
              <a:defRPr/>
            </a:pPr>
            <a:r>
              <a:rPr lang="en-US" b="1" dirty="0"/>
              <a:t>The right transverse sinus</a:t>
            </a:r>
            <a:r>
              <a:rPr lang="en-US" dirty="0"/>
              <a:t> is as a continuation of the superior sagittal sinus.</a:t>
            </a:r>
          </a:p>
          <a:p>
            <a:pPr marL="263525" indent="-250825" fontAlgn="auto">
              <a:spcAft>
                <a:spcPts val="0"/>
              </a:spcAft>
              <a:buFont typeface="+mj-lt"/>
              <a:buAutoNum type="arabicPeriod"/>
              <a:defRPr/>
            </a:pPr>
            <a:r>
              <a:rPr lang="en-US" b="1" dirty="0"/>
              <a:t>The sigmoid sinuses</a:t>
            </a:r>
            <a:r>
              <a:rPr lang="en-US" dirty="0"/>
              <a:t> - leave through jugular foramen --►internal jugular vein.</a:t>
            </a:r>
          </a:p>
          <a:p>
            <a:pPr marL="263525" indent="-250825" fontAlgn="auto">
              <a:spcAft>
                <a:spcPts val="0"/>
              </a:spcAft>
              <a:buFont typeface="+mj-lt"/>
              <a:buAutoNum type="arabicPeriod"/>
              <a:defRPr/>
            </a:pPr>
            <a:r>
              <a:rPr lang="en-US" b="1" dirty="0"/>
              <a:t>The occipital sinus</a:t>
            </a:r>
            <a:r>
              <a:rPr lang="en-US" dirty="0"/>
              <a:t> - communicates with the vertebral veins through the foramen.</a:t>
            </a:r>
          </a:p>
          <a:p>
            <a:pPr marL="263525" indent="-250825" fontAlgn="auto">
              <a:spcAft>
                <a:spcPts val="0"/>
              </a:spcAft>
              <a:buFont typeface="+mj-lt"/>
              <a:buAutoNum type="arabicPeriod"/>
              <a:defRPr/>
            </a:pPr>
            <a:r>
              <a:rPr lang="en-US" b="1" dirty="0"/>
              <a:t>The cavernous sinus</a:t>
            </a:r>
            <a:r>
              <a:rPr lang="en-US" dirty="0"/>
              <a:t> Anteriorly, the sinus receives the inferior ophthalmic vein and the central vein of the retina &amp; drains posteriorly into the transverse sinus through the superior </a:t>
            </a:r>
            <a:r>
              <a:rPr lang="en-US" dirty="0" err="1"/>
              <a:t>petrosal</a:t>
            </a:r>
            <a:r>
              <a:rPr lang="en-US" dirty="0"/>
              <a:t> sinus. </a:t>
            </a:r>
          </a:p>
          <a:p>
            <a:pPr marL="263525" indent="-250825" fontAlgn="auto">
              <a:spcAft>
                <a:spcPts val="0"/>
              </a:spcAft>
              <a:buFont typeface="+mj-lt"/>
              <a:buAutoNum type="arabicPeriod"/>
              <a:defRPr/>
            </a:pPr>
            <a:r>
              <a:rPr lang="en-US" b="1" dirty="0" err="1"/>
              <a:t>Intercavernous</a:t>
            </a:r>
            <a:r>
              <a:rPr lang="en-US" b="1" dirty="0"/>
              <a:t> sinuses</a:t>
            </a:r>
            <a:r>
              <a:rPr lang="en-US" dirty="0"/>
              <a:t> connect the two cavernous sinuses through the </a:t>
            </a:r>
            <a:r>
              <a:rPr lang="en-US" dirty="0" err="1"/>
              <a:t>sella</a:t>
            </a:r>
            <a:r>
              <a:rPr lang="en-US" dirty="0"/>
              <a:t> </a:t>
            </a:r>
            <a:r>
              <a:rPr lang="en-US" dirty="0" err="1"/>
              <a:t>turcica</a:t>
            </a:r>
            <a:r>
              <a:rPr lang="en-US" dirty="0"/>
              <a:t>.</a:t>
            </a:r>
          </a:p>
        </p:txBody>
      </p:sp>
      <p:pic>
        <p:nvPicPr>
          <p:cNvPr id="5" name="Picture 4">
            <a:extLst>
              <a:ext uri="{FF2B5EF4-FFF2-40B4-BE49-F238E27FC236}">
                <a16:creationId xmlns:a16="http://schemas.microsoft.com/office/drawing/2014/main" xmlns="" id="{1B66B341-EE60-403E-9712-7A45EA9D07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57150"/>
            <a:ext cx="7937500"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xmlns="" id="{C20FFAF3-B31D-4335-A7F8-1BC8B101A1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075" y="44450"/>
            <a:ext cx="730885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xit" presetSubtype="10" fill="hold" nodeType="clickEffect">
                                  <p:stCondLst>
                                    <p:cond delay="0"/>
                                  </p:stCondLst>
                                  <p:childTnLst>
                                    <p:animEffect transition="out" filter="randombar(horizontal)">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71CC4006-ED92-44CC-84A2-0CCECD311919}"/>
              </a:ext>
            </a:extLst>
          </p:cNvPr>
          <p:cNvSpPr>
            <a:spLocks noGrp="1"/>
          </p:cNvSpPr>
          <p:nvPr>
            <p:ph type="title"/>
          </p:nvPr>
        </p:nvSpPr>
        <p:spPr/>
        <p:txBody>
          <a:bodyPr/>
          <a:lstStyle/>
          <a:p>
            <a:r>
              <a:rPr lang="en-GB" altLang="en-US" sz="6600" b="1"/>
              <a:t>Good Luck</a:t>
            </a:r>
            <a:endParaRPr lang="en-US" altLang="en-US" sz="6600" b="1"/>
          </a:p>
        </p:txBody>
      </p:sp>
      <p:sp>
        <p:nvSpPr>
          <p:cNvPr id="18435" name="Content Placeholder 2">
            <a:extLst>
              <a:ext uri="{FF2B5EF4-FFF2-40B4-BE49-F238E27FC236}">
                <a16:creationId xmlns:a16="http://schemas.microsoft.com/office/drawing/2014/main" xmlns="" id="{83A01CB1-C5C3-4672-BE69-C539D7053C18}"/>
              </a:ext>
            </a:extLst>
          </p:cNvPr>
          <p:cNvSpPr>
            <a:spLocks noGrp="1"/>
          </p:cNvSpPr>
          <p:nvPr>
            <p:ph idx="1"/>
          </p:nvPr>
        </p:nvSpPr>
        <p:spPr/>
        <p:txBody>
          <a:bodyPr/>
          <a:lstStyle/>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221C2F9-EC39-401A-9B42-047A9F8789B7}"/>
              </a:ext>
            </a:extLst>
          </p:cNvPr>
          <p:cNvSpPr>
            <a:spLocks noGrp="1"/>
          </p:cNvSpPr>
          <p:nvPr>
            <p:ph type="title"/>
          </p:nvPr>
        </p:nvSpPr>
        <p:spPr>
          <a:xfrm>
            <a:off x="457200" y="-26988"/>
            <a:ext cx="8229600" cy="1143001"/>
          </a:xfrm>
        </p:spPr>
        <p:txBody>
          <a:bodyPr/>
          <a:lstStyle/>
          <a:p>
            <a:r>
              <a:rPr lang="en-GB" altLang="en-US" b="1"/>
              <a:t>The Meninges</a:t>
            </a:r>
            <a:endParaRPr lang="en-US" altLang="en-US" b="1"/>
          </a:p>
        </p:txBody>
      </p:sp>
      <p:sp>
        <p:nvSpPr>
          <p:cNvPr id="3" name="Content Placeholder 2">
            <a:extLst>
              <a:ext uri="{FF2B5EF4-FFF2-40B4-BE49-F238E27FC236}">
                <a16:creationId xmlns:a16="http://schemas.microsoft.com/office/drawing/2014/main" xmlns="" id="{0A3ADBB9-2B42-40C7-A510-1541F259B221}"/>
              </a:ext>
            </a:extLst>
          </p:cNvPr>
          <p:cNvSpPr>
            <a:spLocks noGrp="1"/>
          </p:cNvSpPr>
          <p:nvPr>
            <p:ph idx="1"/>
          </p:nvPr>
        </p:nvSpPr>
        <p:spPr>
          <a:xfrm>
            <a:off x="323850" y="908050"/>
            <a:ext cx="8496300" cy="1944688"/>
          </a:xfrm>
        </p:spPr>
        <p:txBody>
          <a:bodyPr rtlCol="0">
            <a:normAutofit/>
          </a:bodyPr>
          <a:lstStyle/>
          <a:p>
            <a:pPr marL="0" indent="0" fontAlgn="auto">
              <a:spcBef>
                <a:spcPts val="0"/>
              </a:spcBef>
              <a:spcAft>
                <a:spcPts val="0"/>
              </a:spcAft>
              <a:buFont typeface="Arial" panose="020B0604020202020204" pitchFamily="34" charset="0"/>
              <a:buNone/>
              <a:defRPr/>
            </a:pPr>
            <a:r>
              <a:rPr lang="en-US" sz="2400" b="1" dirty="0"/>
              <a:t>Three protective membranes that surround the brain, cerebellum and the spinal cord.</a:t>
            </a:r>
          </a:p>
          <a:p>
            <a:pPr marL="263525" indent="-193675" fontAlgn="auto">
              <a:spcBef>
                <a:spcPts val="0"/>
              </a:spcBef>
              <a:spcAft>
                <a:spcPts val="0"/>
              </a:spcAft>
              <a:buFont typeface="+mj-lt"/>
              <a:buAutoNum type="arabicPeriod"/>
              <a:defRPr/>
            </a:pPr>
            <a:r>
              <a:rPr lang="en-US" sz="2400" b="1" dirty="0"/>
              <a:t>The Dura mater (tough)</a:t>
            </a:r>
          </a:p>
          <a:p>
            <a:pPr marL="263525" indent="-193675" fontAlgn="auto">
              <a:spcBef>
                <a:spcPts val="0"/>
              </a:spcBef>
              <a:spcAft>
                <a:spcPts val="0"/>
              </a:spcAft>
              <a:buFont typeface="+mj-lt"/>
              <a:buAutoNum type="arabicPeriod"/>
              <a:defRPr/>
            </a:pPr>
            <a:r>
              <a:rPr lang="en-US" sz="2400" b="1" dirty="0"/>
              <a:t>The Arachnoid mater (delicate)</a:t>
            </a:r>
          </a:p>
          <a:p>
            <a:pPr marL="263525" indent="-193675" fontAlgn="auto">
              <a:spcBef>
                <a:spcPts val="0"/>
              </a:spcBef>
              <a:spcAft>
                <a:spcPts val="0"/>
              </a:spcAft>
              <a:buFont typeface="+mj-lt"/>
              <a:buAutoNum type="arabicPeriod"/>
              <a:defRPr/>
            </a:pPr>
            <a:r>
              <a:rPr lang="en-US" sz="2400" b="1" dirty="0"/>
              <a:t>The </a:t>
            </a:r>
            <a:r>
              <a:rPr lang="en-US" sz="2400" b="1" dirty="0" err="1"/>
              <a:t>Pia</a:t>
            </a:r>
            <a:r>
              <a:rPr lang="en-US" sz="2400" b="1" dirty="0"/>
              <a:t> mater (thin but firmly attached)</a:t>
            </a:r>
          </a:p>
          <a:p>
            <a:pPr marL="0" indent="0" fontAlgn="auto">
              <a:spcAft>
                <a:spcPts val="0"/>
              </a:spcAft>
              <a:buFont typeface="Arial" panose="020B0604020202020204" pitchFamily="34" charset="0"/>
              <a:buNone/>
              <a:defRPr/>
            </a:pPr>
            <a:endParaRPr lang="en-US" sz="2000" dirty="0"/>
          </a:p>
        </p:txBody>
      </p:sp>
      <p:pic>
        <p:nvPicPr>
          <p:cNvPr id="3076" name="Picture 3">
            <a:extLst>
              <a:ext uri="{FF2B5EF4-FFF2-40B4-BE49-F238E27FC236}">
                <a16:creationId xmlns:a16="http://schemas.microsoft.com/office/drawing/2014/main" xmlns="" id="{ADE38367-A83E-43B2-90C3-5A16764A27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3" y="2749550"/>
            <a:ext cx="9282113"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9C4C2129-5EF6-4F0C-BAD5-2D6698EBFC37}"/>
              </a:ext>
            </a:extLst>
          </p:cNvPr>
          <p:cNvSpPr>
            <a:spLocks noGrp="1"/>
          </p:cNvSpPr>
          <p:nvPr>
            <p:ph type="title"/>
          </p:nvPr>
        </p:nvSpPr>
        <p:spPr>
          <a:xfrm>
            <a:off x="457200" y="-17463"/>
            <a:ext cx="8229600" cy="1143001"/>
          </a:xfrm>
        </p:spPr>
        <p:txBody>
          <a:bodyPr/>
          <a:lstStyle/>
          <a:p>
            <a:r>
              <a:rPr lang="en-GB" altLang="en-US" b="1"/>
              <a:t>Dura Mater</a:t>
            </a:r>
            <a:endParaRPr lang="en-US" altLang="en-US" b="1"/>
          </a:p>
        </p:txBody>
      </p:sp>
      <p:sp>
        <p:nvSpPr>
          <p:cNvPr id="22" name="Content Placeholder 21">
            <a:extLst>
              <a:ext uri="{FF2B5EF4-FFF2-40B4-BE49-F238E27FC236}">
                <a16:creationId xmlns:a16="http://schemas.microsoft.com/office/drawing/2014/main" xmlns="" id="{15A63FB4-A72F-47BD-886A-2ECAB92ED85A}"/>
              </a:ext>
            </a:extLst>
          </p:cNvPr>
          <p:cNvSpPr>
            <a:spLocks noGrp="1"/>
          </p:cNvSpPr>
          <p:nvPr>
            <p:ph idx="1"/>
          </p:nvPr>
        </p:nvSpPr>
        <p:spPr>
          <a:xfrm>
            <a:off x="0" y="1125538"/>
            <a:ext cx="4211638" cy="5543550"/>
          </a:xfrm>
        </p:spPr>
        <p:txBody>
          <a:bodyPr rtlCol="0">
            <a:normAutofit fontScale="70000" lnSpcReduction="20000"/>
          </a:bodyPr>
          <a:lstStyle/>
          <a:p>
            <a:pPr marL="0" indent="0" fontAlgn="auto">
              <a:spcAft>
                <a:spcPts val="0"/>
              </a:spcAft>
              <a:buFont typeface="Arial" panose="020B0604020202020204" pitchFamily="34" charset="0"/>
              <a:buNone/>
              <a:defRPr/>
            </a:pPr>
            <a:r>
              <a:rPr lang="en-US" b="1" dirty="0"/>
              <a:t>The Dura Mater:					</a:t>
            </a:r>
            <a:endParaRPr lang="en-US" sz="2000" dirty="0"/>
          </a:p>
          <a:p>
            <a:pPr fontAlgn="auto">
              <a:spcAft>
                <a:spcPts val="0"/>
              </a:spcAft>
              <a:defRPr/>
            </a:pPr>
            <a:r>
              <a:rPr lang="en-US" dirty="0"/>
              <a:t>fibrous layer that is divided into two layers (except@ venous sinuses).</a:t>
            </a:r>
            <a:endParaRPr lang="en-US" sz="2800" dirty="0"/>
          </a:p>
          <a:p>
            <a:pPr marL="514350" indent="-514350" fontAlgn="auto">
              <a:spcAft>
                <a:spcPts val="0"/>
              </a:spcAft>
              <a:buFont typeface="+mj-lt"/>
              <a:buAutoNum type="arabicPeriod"/>
              <a:defRPr/>
            </a:pPr>
            <a:r>
              <a:rPr lang="en-US" b="1" dirty="0" err="1"/>
              <a:t>Endosteal</a:t>
            </a:r>
            <a:r>
              <a:rPr lang="en-US" b="1" dirty="0"/>
              <a:t> layer: (</a:t>
            </a:r>
            <a:r>
              <a:rPr lang="en-US" b="1" dirty="0" err="1"/>
              <a:t>periosteum</a:t>
            </a:r>
            <a:r>
              <a:rPr lang="en-US" b="1" dirty="0"/>
              <a:t>)</a:t>
            </a:r>
            <a:endParaRPr lang="en-US" sz="2800" b="1" dirty="0"/>
          </a:p>
          <a:p>
            <a:pPr marL="536575" lvl="1" indent="-273050" fontAlgn="auto">
              <a:spcAft>
                <a:spcPts val="0"/>
              </a:spcAft>
              <a:defRPr/>
            </a:pPr>
            <a:r>
              <a:rPr lang="en-US" dirty="0"/>
              <a:t>Do not extend beyond the skull.</a:t>
            </a:r>
            <a:endParaRPr lang="en-US" sz="2400" dirty="0"/>
          </a:p>
          <a:p>
            <a:pPr marL="536575" lvl="1" indent="-273050" fontAlgn="auto">
              <a:spcAft>
                <a:spcPts val="0"/>
              </a:spcAft>
              <a:defRPr/>
            </a:pPr>
            <a:r>
              <a:rPr lang="en-US" dirty="0"/>
              <a:t>Fuse with </a:t>
            </a:r>
            <a:r>
              <a:rPr lang="en-US" dirty="0" err="1"/>
              <a:t>periosteum</a:t>
            </a:r>
            <a:r>
              <a:rPr lang="en-US" dirty="0"/>
              <a:t> of the skull outside.</a:t>
            </a:r>
            <a:endParaRPr lang="en-US" sz="2400" dirty="0"/>
          </a:p>
          <a:p>
            <a:pPr marL="536575" lvl="1" indent="-273050" fontAlgn="auto">
              <a:spcAft>
                <a:spcPts val="0"/>
              </a:spcAft>
              <a:defRPr/>
            </a:pPr>
            <a:r>
              <a:rPr lang="en-US" dirty="0"/>
              <a:t>Fuse with </a:t>
            </a:r>
            <a:r>
              <a:rPr lang="en-US" dirty="0" err="1"/>
              <a:t>sutural</a:t>
            </a:r>
            <a:r>
              <a:rPr lang="en-US" dirty="0"/>
              <a:t> ligaments.</a:t>
            </a:r>
          </a:p>
          <a:p>
            <a:pPr marL="536575" lvl="1" indent="-273050" fontAlgn="auto">
              <a:spcAft>
                <a:spcPts val="0"/>
              </a:spcAft>
              <a:defRPr/>
            </a:pPr>
            <a:endParaRPr lang="en-US" sz="2400" dirty="0"/>
          </a:p>
          <a:p>
            <a:pPr marL="514350" indent="-514350" fontAlgn="auto">
              <a:spcAft>
                <a:spcPts val="0"/>
              </a:spcAft>
              <a:buFont typeface="+mj-lt"/>
              <a:buAutoNum type="arabicPeriod"/>
              <a:defRPr/>
            </a:pPr>
            <a:r>
              <a:rPr lang="en-US" b="1" dirty="0"/>
              <a:t>Meningeal layer: (</a:t>
            </a:r>
            <a:r>
              <a:rPr lang="en-US" b="1" dirty="0" err="1"/>
              <a:t>dura</a:t>
            </a:r>
            <a:r>
              <a:rPr lang="en-US" b="1" dirty="0"/>
              <a:t> mater proper)</a:t>
            </a:r>
            <a:endParaRPr lang="en-US" sz="2800" b="1" dirty="0"/>
          </a:p>
          <a:p>
            <a:pPr marL="536575" indent="-182563" fontAlgn="auto">
              <a:spcAft>
                <a:spcPts val="0"/>
              </a:spcAft>
              <a:buFont typeface="Calibri" pitchFamily="34" charset="0"/>
              <a:buChar char="̶"/>
              <a:defRPr/>
            </a:pPr>
            <a:r>
              <a:rPr lang="en-US" sz="2900" dirty="0"/>
              <a:t>Extend beyond the skull @ foramen magnum.</a:t>
            </a:r>
          </a:p>
          <a:p>
            <a:pPr marL="536575" indent="-182563" fontAlgn="auto">
              <a:spcAft>
                <a:spcPts val="0"/>
              </a:spcAft>
              <a:buFont typeface="Calibri" pitchFamily="34" charset="0"/>
              <a:buChar char="̶"/>
              <a:defRPr/>
            </a:pPr>
            <a:r>
              <a:rPr lang="en-US" sz="2900" dirty="0"/>
              <a:t>Fuse with epineurium of cranial nerves.</a:t>
            </a:r>
          </a:p>
          <a:p>
            <a:pPr marL="536575" indent="-182563" fontAlgn="auto">
              <a:spcAft>
                <a:spcPts val="0"/>
              </a:spcAft>
              <a:buFont typeface="Calibri" pitchFamily="34" charset="0"/>
              <a:buChar char="̶"/>
              <a:defRPr/>
            </a:pPr>
            <a:r>
              <a:rPr lang="en-US" sz="2900" dirty="0"/>
              <a:t>Sends inward septa to form cranial partitions.</a:t>
            </a:r>
          </a:p>
        </p:txBody>
      </p:sp>
      <p:pic>
        <p:nvPicPr>
          <p:cNvPr id="4100" name="Picture 2">
            <a:extLst>
              <a:ext uri="{FF2B5EF4-FFF2-40B4-BE49-F238E27FC236}">
                <a16:creationId xmlns:a16="http://schemas.microsoft.com/office/drawing/2014/main" xmlns="" id="{5AFE1666-7E7E-4374-85FC-20C149496E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2750" y="1196975"/>
            <a:ext cx="495776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xmlns="" id="{0DD2C65F-A216-4974-89A2-DFF22EA4B8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9180513"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xmlns="" id="{80130A86-2191-4DAE-8078-432BBCD48F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1341438"/>
            <a:ext cx="9210676"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xit" presetSubtype="4" fill="hold" nodeType="clickEffect">
                                  <p:stCondLst>
                                    <p:cond delay="0"/>
                                  </p:stCondLst>
                                  <p:childTnLst>
                                    <p:animEffect transition="out" filter="wipe(down)">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xit" presetSubtype="4" fill="hold" nodeType="clickEffect">
                                  <p:stCondLst>
                                    <p:cond delay="0"/>
                                  </p:stCondLst>
                                  <p:childTnLst>
                                    <p:animEffect transition="out" filter="wipe(down)">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a:extLst>
              <a:ext uri="{FF2B5EF4-FFF2-40B4-BE49-F238E27FC236}">
                <a16:creationId xmlns:a16="http://schemas.microsoft.com/office/drawing/2014/main" xmlns="" id="{316E20CC-A2F8-4FFC-AAD1-657BB23139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908050"/>
            <a:ext cx="572452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a:extLst>
              <a:ext uri="{FF2B5EF4-FFF2-40B4-BE49-F238E27FC236}">
                <a16:creationId xmlns:a16="http://schemas.microsoft.com/office/drawing/2014/main" xmlns="" id="{E86BC534-5A6C-4EA7-BF4D-430A1DDF8252}"/>
              </a:ext>
            </a:extLst>
          </p:cNvPr>
          <p:cNvSpPr>
            <a:spLocks noGrp="1"/>
          </p:cNvSpPr>
          <p:nvPr>
            <p:ph type="title"/>
          </p:nvPr>
        </p:nvSpPr>
        <p:spPr>
          <a:xfrm>
            <a:off x="457200" y="-26988"/>
            <a:ext cx="8229600" cy="1143001"/>
          </a:xfrm>
        </p:spPr>
        <p:txBody>
          <a:bodyPr/>
          <a:lstStyle/>
          <a:p>
            <a:r>
              <a:rPr lang="en-GB" altLang="en-US" b="1"/>
              <a:t>Dura Partitions</a:t>
            </a:r>
            <a:endParaRPr lang="en-US" altLang="en-US" b="1"/>
          </a:p>
        </p:txBody>
      </p:sp>
      <p:sp>
        <p:nvSpPr>
          <p:cNvPr id="5124" name="Content Placeholder 2">
            <a:extLst>
              <a:ext uri="{FF2B5EF4-FFF2-40B4-BE49-F238E27FC236}">
                <a16:creationId xmlns:a16="http://schemas.microsoft.com/office/drawing/2014/main" xmlns="" id="{93E296B9-4AA1-48DF-B985-0E736E7E4C01}"/>
              </a:ext>
            </a:extLst>
          </p:cNvPr>
          <p:cNvSpPr>
            <a:spLocks noGrp="1"/>
          </p:cNvSpPr>
          <p:nvPr>
            <p:ph idx="1"/>
          </p:nvPr>
        </p:nvSpPr>
        <p:spPr>
          <a:xfrm>
            <a:off x="34925" y="1916113"/>
            <a:ext cx="3889375" cy="3889375"/>
          </a:xfrm>
        </p:spPr>
        <p:txBody>
          <a:bodyPr/>
          <a:lstStyle/>
          <a:p>
            <a:pPr marL="250825" indent="-228600">
              <a:buFont typeface="Calibri" panose="020F0502020204030204" pitchFamily="34" charset="0"/>
              <a:buAutoNum type="arabicPeriod"/>
            </a:pPr>
            <a:r>
              <a:rPr lang="en-US" altLang="en-US" sz="2800" b="1"/>
              <a:t>Falx Cerebri</a:t>
            </a:r>
            <a:endParaRPr lang="en-US" altLang="en-US" sz="2800"/>
          </a:p>
          <a:p>
            <a:pPr marL="250825" indent="-228600">
              <a:buFont typeface="Calibri" panose="020F0502020204030204" pitchFamily="34" charset="0"/>
              <a:buAutoNum type="arabicPeriod"/>
            </a:pPr>
            <a:endParaRPr lang="en-US" altLang="en-US" sz="2800"/>
          </a:p>
          <a:p>
            <a:pPr marL="250825" indent="-228600">
              <a:buFont typeface="Calibri" panose="020F0502020204030204" pitchFamily="34" charset="0"/>
              <a:buAutoNum type="arabicPeriod"/>
            </a:pPr>
            <a:r>
              <a:rPr lang="en-US" altLang="en-US" sz="2800" b="1"/>
              <a:t>Tentorium Cerebelli</a:t>
            </a:r>
          </a:p>
          <a:p>
            <a:pPr marL="250825" indent="-228600">
              <a:buFont typeface="Calibri" panose="020F0502020204030204" pitchFamily="34" charset="0"/>
              <a:buAutoNum type="arabicPeriod"/>
            </a:pPr>
            <a:endParaRPr lang="en-US" altLang="en-US" sz="2800"/>
          </a:p>
          <a:p>
            <a:pPr marL="250825" indent="-228600">
              <a:buFont typeface="Calibri" panose="020F0502020204030204" pitchFamily="34" charset="0"/>
              <a:buAutoNum type="arabicPeriod"/>
            </a:pPr>
            <a:r>
              <a:rPr lang="en-US" altLang="en-US" sz="2800" b="1"/>
              <a:t>Falx Cerebelli</a:t>
            </a:r>
          </a:p>
          <a:p>
            <a:pPr marL="250825" indent="-228600">
              <a:buFont typeface="Calibri" panose="020F0502020204030204" pitchFamily="34" charset="0"/>
              <a:buAutoNum type="arabicPeriod"/>
            </a:pPr>
            <a:endParaRPr lang="en-US" altLang="en-US" sz="2800"/>
          </a:p>
          <a:p>
            <a:pPr marL="250825" indent="-228600">
              <a:buFont typeface="Calibri" panose="020F0502020204030204" pitchFamily="34" charset="0"/>
              <a:buAutoNum type="arabicPeriod"/>
            </a:pPr>
            <a:r>
              <a:rPr lang="en-US" altLang="en-US" sz="2800" b="1"/>
              <a:t>The diaphragma sellae </a:t>
            </a:r>
            <a:endParaRPr lang="en-US" altLang="en-US"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a:extLst>
              <a:ext uri="{FF2B5EF4-FFF2-40B4-BE49-F238E27FC236}">
                <a16:creationId xmlns:a16="http://schemas.microsoft.com/office/drawing/2014/main" xmlns="" id="{DB5C4D73-26E7-4C1B-8982-AF95551294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908050"/>
            <a:ext cx="572452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a:extLst>
              <a:ext uri="{FF2B5EF4-FFF2-40B4-BE49-F238E27FC236}">
                <a16:creationId xmlns:a16="http://schemas.microsoft.com/office/drawing/2014/main" xmlns="" id="{A71106DD-ABAA-491C-BEF1-2B126A1F9A2F}"/>
              </a:ext>
            </a:extLst>
          </p:cNvPr>
          <p:cNvSpPr>
            <a:spLocks noGrp="1"/>
          </p:cNvSpPr>
          <p:nvPr>
            <p:ph type="title"/>
          </p:nvPr>
        </p:nvSpPr>
        <p:spPr>
          <a:xfrm>
            <a:off x="457200" y="-26988"/>
            <a:ext cx="8229600" cy="1143001"/>
          </a:xfrm>
        </p:spPr>
        <p:txBody>
          <a:bodyPr/>
          <a:lstStyle/>
          <a:p>
            <a:r>
              <a:rPr lang="en-GB" altLang="en-US" b="1"/>
              <a:t>Dura Partitions – Falx Cerebri</a:t>
            </a:r>
            <a:endParaRPr lang="en-US" altLang="en-US" b="1"/>
          </a:p>
        </p:txBody>
      </p:sp>
      <p:sp>
        <p:nvSpPr>
          <p:cNvPr id="6148" name="Content Placeholder 2">
            <a:extLst>
              <a:ext uri="{FF2B5EF4-FFF2-40B4-BE49-F238E27FC236}">
                <a16:creationId xmlns:a16="http://schemas.microsoft.com/office/drawing/2014/main" xmlns="" id="{0C6CDF6E-F372-44BA-87ED-0A4702C02199}"/>
              </a:ext>
            </a:extLst>
          </p:cNvPr>
          <p:cNvSpPr>
            <a:spLocks noGrp="1"/>
          </p:cNvSpPr>
          <p:nvPr>
            <p:ph idx="1"/>
          </p:nvPr>
        </p:nvSpPr>
        <p:spPr>
          <a:xfrm>
            <a:off x="-36513" y="1125538"/>
            <a:ext cx="3816351" cy="5588000"/>
          </a:xfrm>
        </p:spPr>
        <p:txBody>
          <a:bodyPr/>
          <a:lstStyle/>
          <a:p>
            <a:pPr marL="182563" indent="-160338">
              <a:buFont typeface="Arial" panose="020B0604020202020204" pitchFamily="34" charset="0"/>
              <a:buNone/>
            </a:pPr>
            <a:r>
              <a:rPr lang="en-US" altLang="en-US" sz="2000" b="1"/>
              <a:t>Falx Cerebri</a:t>
            </a:r>
            <a:r>
              <a:rPr lang="en-US" altLang="en-US" sz="2000"/>
              <a:t>:</a:t>
            </a:r>
          </a:p>
          <a:p>
            <a:pPr marL="182563" indent="-160338"/>
            <a:r>
              <a:rPr lang="en-US" altLang="en-US" sz="2000"/>
              <a:t>Sickle-shaped fold of dura mater. </a:t>
            </a:r>
          </a:p>
          <a:p>
            <a:pPr marL="182563" indent="-160338"/>
            <a:r>
              <a:rPr lang="en-US" altLang="en-US" sz="2000"/>
              <a:t>Its ant end is attached to the internal frontal crest and the crista galli. Its posterior end blends  with the upper surface of the tentorium cerebelli. </a:t>
            </a:r>
          </a:p>
          <a:p>
            <a:pPr marL="182563" indent="-160338"/>
            <a:r>
              <a:rPr lang="en-US" altLang="en-US" sz="2000"/>
              <a:t>The superior sagittal sinus runs in its upper fixed margin</a:t>
            </a:r>
          </a:p>
          <a:p>
            <a:pPr marL="182563" indent="-160338"/>
            <a:r>
              <a:rPr lang="en-US" altLang="en-US" sz="2000"/>
              <a:t>The inferior sagittal sinus in its lower free margin</a:t>
            </a:r>
          </a:p>
          <a:p>
            <a:pPr marL="182563" indent="-160338"/>
            <a:r>
              <a:rPr lang="en-US" altLang="en-US" sz="2000"/>
              <a:t>The straight sinus runs along its attachment to the tentorium cerebelli.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xmlns="" id="{B3395559-0C0F-4141-AC24-5CAB913027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908050"/>
            <a:ext cx="572452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10A25388-636B-4D4C-9F73-A2CB7F916AD8}"/>
              </a:ext>
            </a:extLst>
          </p:cNvPr>
          <p:cNvSpPr>
            <a:spLocks noGrp="1"/>
          </p:cNvSpPr>
          <p:nvPr>
            <p:ph type="title"/>
          </p:nvPr>
        </p:nvSpPr>
        <p:spPr>
          <a:xfrm>
            <a:off x="457200" y="-26988"/>
            <a:ext cx="8229600" cy="1143001"/>
          </a:xfrm>
        </p:spPr>
        <p:txBody>
          <a:bodyPr rtlCol="0">
            <a:normAutofit fontScale="90000"/>
          </a:bodyPr>
          <a:lstStyle/>
          <a:p>
            <a:pPr fontAlgn="auto">
              <a:spcAft>
                <a:spcPts val="0"/>
              </a:spcAft>
              <a:defRPr/>
            </a:pPr>
            <a:r>
              <a:rPr lang="en-GB" b="1" dirty="0"/>
              <a:t>Dura Partitions – Tentorium </a:t>
            </a:r>
            <a:r>
              <a:rPr lang="en-GB" b="1" dirty="0" err="1"/>
              <a:t>Cerebelli</a:t>
            </a:r>
            <a:endParaRPr lang="en-US" b="1" dirty="0"/>
          </a:p>
        </p:txBody>
      </p:sp>
      <p:sp>
        <p:nvSpPr>
          <p:cNvPr id="7172" name="Content Placeholder 2">
            <a:extLst>
              <a:ext uri="{FF2B5EF4-FFF2-40B4-BE49-F238E27FC236}">
                <a16:creationId xmlns:a16="http://schemas.microsoft.com/office/drawing/2014/main" xmlns="" id="{71F265C9-D9E0-46E3-BA9D-61A1D10F9873}"/>
              </a:ext>
            </a:extLst>
          </p:cNvPr>
          <p:cNvSpPr>
            <a:spLocks noGrp="1"/>
          </p:cNvSpPr>
          <p:nvPr>
            <p:ph idx="1"/>
          </p:nvPr>
        </p:nvSpPr>
        <p:spPr>
          <a:xfrm>
            <a:off x="-36513" y="1268413"/>
            <a:ext cx="3671888" cy="5589587"/>
          </a:xfrm>
        </p:spPr>
        <p:txBody>
          <a:bodyPr/>
          <a:lstStyle/>
          <a:p>
            <a:pPr marL="182563" indent="-160338">
              <a:buFont typeface="Arial" panose="020B0604020202020204" pitchFamily="34" charset="0"/>
              <a:buNone/>
            </a:pPr>
            <a:r>
              <a:rPr lang="en-US" altLang="en-US" sz="2000" b="1"/>
              <a:t>Tentorium Cerebelli</a:t>
            </a:r>
            <a:endParaRPr lang="en-US" altLang="en-US" sz="2000"/>
          </a:p>
          <a:p>
            <a:pPr marL="182563" indent="-160338"/>
            <a:r>
              <a:rPr lang="en-US" altLang="en-US" sz="2000"/>
              <a:t>crescent-shaped fold of dura mater. </a:t>
            </a:r>
          </a:p>
          <a:p>
            <a:pPr marL="182563" indent="-160338"/>
            <a:r>
              <a:rPr lang="en-US" altLang="en-US" sz="2000"/>
              <a:t>anteriorly, the tentorial notch for the midbrain.</a:t>
            </a:r>
          </a:p>
          <a:p>
            <a:pPr marL="182563" indent="-160338"/>
            <a:r>
              <a:rPr lang="en-US" altLang="en-US" sz="2000"/>
              <a:t>its outer border is attached to the posterior clinoid processes, the superior borders of the petrous bones, and the margins of the grooves for the transverse sinuses on the occipital bone. </a:t>
            </a:r>
          </a:p>
          <a:p>
            <a:pPr marL="182563" indent="-160338"/>
            <a:r>
              <a:rPr lang="en-US" altLang="en-US" sz="2000"/>
              <a:t>It inner free border  crosses the attached border, and is attached to the anterior clinoid process.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917E4CD5-1C24-4BF2-909A-95AC05BE8E39}"/>
              </a:ext>
            </a:extLst>
          </p:cNvPr>
          <p:cNvSpPr>
            <a:spLocks noGrp="1"/>
          </p:cNvSpPr>
          <p:nvPr>
            <p:ph type="title"/>
          </p:nvPr>
        </p:nvSpPr>
        <p:spPr>
          <a:xfrm>
            <a:off x="457200" y="-26988"/>
            <a:ext cx="8229600" cy="1143001"/>
          </a:xfrm>
        </p:spPr>
        <p:txBody>
          <a:bodyPr/>
          <a:lstStyle/>
          <a:p>
            <a:r>
              <a:rPr lang="en-GB" altLang="en-US" b="1"/>
              <a:t>Dura Partitions – Falx Cerebelli</a:t>
            </a:r>
            <a:endParaRPr lang="en-US" altLang="en-US" b="1"/>
          </a:p>
        </p:txBody>
      </p:sp>
      <p:sp>
        <p:nvSpPr>
          <p:cNvPr id="8195" name="Content Placeholder 2">
            <a:extLst>
              <a:ext uri="{FF2B5EF4-FFF2-40B4-BE49-F238E27FC236}">
                <a16:creationId xmlns:a16="http://schemas.microsoft.com/office/drawing/2014/main" xmlns="" id="{95CC1F9D-0BE6-4D48-9D07-9D8C13E12055}"/>
              </a:ext>
            </a:extLst>
          </p:cNvPr>
          <p:cNvSpPr>
            <a:spLocks noGrp="1"/>
          </p:cNvSpPr>
          <p:nvPr>
            <p:ph idx="1"/>
          </p:nvPr>
        </p:nvSpPr>
        <p:spPr>
          <a:xfrm>
            <a:off x="34925" y="1268413"/>
            <a:ext cx="3673475" cy="5589587"/>
          </a:xfrm>
        </p:spPr>
        <p:txBody>
          <a:bodyPr/>
          <a:lstStyle/>
          <a:p>
            <a:pPr marL="182563" indent="-160338">
              <a:buFont typeface="Arial" panose="020B0604020202020204" pitchFamily="34" charset="0"/>
              <a:buNone/>
            </a:pPr>
            <a:r>
              <a:rPr lang="en-US" altLang="en-US" sz="2000" b="1"/>
              <a:t>Falx Cerebelli:</a:t>
            </a:r>
            <a:endParaRPr lang="en-US" altLang="en-US" sz="2000"/>
          </a:p>
          <a:p>
            <a:pPr marL="182563" indent="-160338"/>
            <a:r>
              <a:rPr lang="en-US" altLang="en-US" sz="2000"/>
              <a:t>is a small, sickle-shaped fold of dura mater. </a:t>
            </a:r>
          </a:p>
          <a:p>
            <a:pPr marL="182563" indent="-160338"/>
            <a:r>
              <a:rPr lang="en-US" altLang="en-US" sz="2000"/>
              <a:t>Its fixed posterior margin is attached to the internal occipital crest and contain the occipital sinus.</a:t>
            </a:r>
          </a:p>
          <a:p>
            <a:pPr marL="182563" indent="-160338"/>
            <a:r>
              <a:rPr lang="en-US" altLang="en-US" sz="2000"/>
              <a:t>Its free border anteriorly separate the two cerebellar hemispheres. </a:t>
            </a:r>
          </a:p>
        </p:txBody>
      </p:sp>
      <p:pic>
        <p:nvPicPr>
          <p:cNvPr id="8196" name="Picture 3">
            <a:extLst>
              <a:ext uri="{FF2B5EF4-FFF2-40B4-BE49-F238E27FC236}">
                <a16:creationId xmlns:a16="http://schemas.microsoft.com/office/drawing/2014/main" xmlns="" id="{D8CEFB54-39EC-4738-9DF6-D492E4029D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908050"/>
            <a:ext cx="572452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a:extLst>
              <a:ext uri="{FF2B5EF4-FFF2-40B4-BE49-F238E27FC236}">
                <a16:creationId xmlns:a16="http://schemas.microsoft.com/office/drawing/2014/main" xmlns="" id="{774CE410-7F18-416B-A310-B2432D36C4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908050"/>
            <a:ext cx="572452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2CBC91F9-2A1A-4485-BEC9-F2F4EEE7F435}"/>
              </a:ext>
            </a:extLst>
          </p:cNvPr>
          <p:cNvSpPr>
            <a:spLocks noGrp="1"/>
          </p:cNvSpPr>
          <p:nvPr>
            <p:ph type="title"/>
          </p:nvPr>
        </p:nvSpPr>
        <p:spPr>
          <a:xfrm>
            <a:off x="250825" y="-26988"/>
            <a:ext cx="8642350" cy="1143001"/>
          </a:xfrm>
        </p:spPr>
        <p:txBody>
          <a:bodyPr rtlCol="0">
            <a:normAutofit fontScale="90000"/>
          </a:bodyPr>
          <a:lstStyle/>
          <a:p>
            <a:pPr fontAlgn="auto">
              <a:spcAft>
                <a:spcPts val="0"/>
              </a:spcAft>
              <a:defRPr/>
            </a:pPr>
            <a:r>
              <a:rPr lang="en-GB" b="1" dirty="0"/>
              <a:t>Dura Partitions - </a:t>
            </a:r>
            <a:r>
              <a:rPr lang="en-US" b="1" dirty="0"/>
              <a:t>The </a:t>
            </a:r>
            <a:r>
              <a:rPr lang="en-US" b="1" dirty="0" err="1"/>
              <a:t>diaphragma</a:t>
            </a:r>
            <a:r>
              <a:rPr lang="en-US" b="1" dirty="0"/>
              <a:t> </a:t>
            </a:r>
            <a:r>
              <a:rPr lang="en-US" b="1" dirty="0" err="1"/>
              <a:t>sellae</a:t>
            </a:r>
            <a:r>
              <a:rPr lang="en-US" b="1" dirty="0"/>
              <a:t> </a:t>
            </a:r>
          </a:p>
        </p:txBody>
      </p:sp>
      <p:sp>
        <p:nvSpPr>
          <p:cNvPr id="9220" name="Content Placeholder 2">
            <a:extLst>
              <a:ext uri="{FF2B5EF4-FFF2-40B4-BE49-F238E27FC236}">
                <a16:creationId xmlns:a16="http://schemas.microsoft.com/office/drawing/2014/main" xmlns="" id="{9223FD1C-5C59-4670-B1FB-6CC520342AB5}"/>
              </a:ext>
            </a:extLst>
          </p:cNvPr>
          <p:cNvSpPr>
            <a:spLocks noGrp="1"/>
          </p:cNvSpPr>
          <p:nvPr>
            <p:ph idx="1"/>
          </p:nvPr>
        </p:nvSpPr>
        <p:spPr>
          <a:xfrm>
            <a:off x="-36513" y="1557338"/>
            <a:ext cx="3671888" cy="3167062"/>
          </a:xfrm>
        </p:spPr>
        <p:txBody>
          <a:bodyPr/>
          <a:lstStyle/>
          <a:p>
            <a:pPr marL="182563" indent="-160338">
              <a:buFont typeface="Arial" panose="020B0604020202020204" pitchFamily="34" charset="0"/>
              <a:buNone/>
            </a:pPr>
            <a:r>
              <a:rPr lang="en-US" altLang="en-US" sz="2000" b="1"/>
              <a:t>The diaphragma sellae </a:t>
            </a:r>
            <a:endParaRPr lang="en-US" altLang="en-US" sz="2000"/>
          </a:p>
          <a:p>
            <a:pPr marL="182563" indent="-160338"/>
            <a:r>
              <a:rPr lang="en-US" altLang="en-US" sz="2000"/>
              <a:t>is a small circular fold of dura mater </a:t>
            </a:r>
          </a:p>
          <a:p>
            <a:pPr marL="182563" indent="-160338"/>
            <a:r>
              <a:rPr lang="en-US" altLang="en-US" sz="2000"/>
              <a:t>it forms the roof for the sella turcica.</a:t>
            </a:r>
          </a:p>
          <a:p>
            <a:pPr marL="182563" indent="-160338"/>
            <a:r>
              <a:rPr lang="en-US" altLang="en-US" sz="2000"/>
              <a:t>It has a small opening in its center for stalk of the pituitary gland.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a:extLst>
              <a:ext uri="{FF2B5EF4-FFF2-40B4-BE49-F238E27FC236}">
                <a16:creationId xmlns:a16="http://schemas.microsoft.com/office/drawing/2014/main" xmlns="" id="{72EBFEC4-5BE3-4469-91D3-7A82FE7C4F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2238" y="1052513"/>
            <a:ext cx="63277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a:extLst>
              <a:ext uri="{FF2B5EF4-FFF2-40B4-BE49-F238E27FC236}">
                <a16:creationId xmlns:a16="http://schemas.microsoft.com/office/drawing/2014/main" xmlns="" id="{EDA0230F-9156-4812-BEFF-D4E6A481EF3B}"/>
              </a:ext>
            </a:extLst>
          </p:cNvPr>
          <p:cNvSpPr>
            <a:spLocks noGrp="1"/>
          </p:cNvSpPr>
          <p:nvPr>
            <p:ph type="title"/>
          </p:nvPr>
        </p:nvSpPr>
        <p:spPr>
          <a:xfrm>
            <a:off x="457200" y="-17463"/>
            <a:ext cx="8229600" cy="1143001"/>
          </a:xfrm>
        </p:spPr>
        <p:txBody>
          <a:bodyPr/>
          <a:lstStyle/>
          <a:p>
            <a:r>
              <a:rPr lang="en-GB" altLang="en-US" b="1"/>
              <a:t>Innervation of the Dura</a:t>
            </a:r>
            <a:endParaRPr lang="en-US" altLang="en-US" b="1"/>
          </a:p>
        </p:txBody>
      </p:sp>
      <p:sp>
        <p:nvSpPr>
          <p:cNvPr id="3" name="Content Placeholder 2">
            <a:extLst>
              <a:ext uri="{FF2B5EF4-FFF2-40B4-BE49-F238E27FC236}">
                <a16:creationId xmlns:a16="http://schemas.microsoft.com/office/drawing/2014/main" xmlns="" id="{80DE1140-4A0B-469B-A1E9-24D2F36CDB66}"/>
              </a:ext>
            </a:extLst>
          </p:cNvPr>
          <p:cNvSpPr>
            <a:spLocks noGrp="1"/>
          </p:cNvSpPr>
          <p:nvPr>
            <p:ph idx="1"/>
          </p:nvPr>
        </p:nvSpPr>
        <p:spPr>
          <a:xfrm>
            <a:off x="0" y="981075"/>
            <a:ext cx="5003800" cy="5876925"/>
          </a:xfrm>
        </p:spPr>
        <p:txBody>
          <a:bodyPr rtlCol="0">
            <a:normAutofit fontScale="85000" lnSpcReduction="20000"/>
          </a:bodyPr>
          <a:lstStyle/>
          <a:p>
            <a:pPr marL="182563" indent="-160338" fontAlgn="auto">
              <a:spcAft>
                <a:spcPts val="0"/>
              </a:spcAft>
              <a:defRPr/>
            </a:pPr>
            <a:r>
              <a:rPr lang="en-US" dirty="0"/>
              <a:t>Dura is sensitive to ?? --► headache</a:t>
            </a:r>
          </a:p>
          <a:p>
            <a:pPr marL="22225" indent="0" fontAlgn="auto">
              <a:spcAft>
                <a:spcPts val="0"/>
              </a:spcAft>
              <a:buFont typeface="Arial" panose="020B0604020202020204" pitchFamily="34" charset="0"/>
              <a:buNone/>
              <a:defRPr/>
            </a:pPr>
            <a:endParaRPr lang="en-US" sz="2800" dirty="0"/>
          </a:p>
          <a:p>
            <a:pPr marL="182563" indent="-160338" fontAlgn="auto">
              <a:spcAft>
                <a:spcPts val="0"/>
              </a:spcAft>
              <a:defRPr/>
            </a:pPr>
            <a:r>
              <a:rPr lang="en-US" dirty="0"/>
              <a:t>Dura of </a:t>
            </a:r>
            <a:r>
              <a:rPr lang="en-US" b="1" dirty="0">
                <a:solidFill>
                  <a:srgbClr val="0070C0"/>
                </a:solidFill>
              </a:rPr>
              <a:t>Posterior cranial fossa </a:t>
            </a:r>
            <a:r>
              <a:rPr lang="en-US" dirty="0"/>
              <a:t>by branches from cervical spinal nerves </a:t>
            </a:r>
            <a:r>
              <a:rPr lang="en-US" b="1" dirty="0">
                <a:solidFill>
                  <a:srgbClr val="0070C0"/>
                </a:solidFill>
              </a:rPr>
              <a:t>(C1, C2 &amp; C3)</a:t>
            </a:r>
          </a:p>
          <a:p>
            <a:pPr marL="22225" indent="0" fontAlgn="auto">
              <a:spcAft>
                <a:spcPts val="0"/>
              </a:spcAft>
              <a:buFont typeface="Arial" panose="020B0604020202020204" pitchFamily="34" charset="0"/>
              <a:buNone/>
              <a:defRPr/>
            </a:pPr>
            <a:endParaRPr lang="en-US" dirty="0">
              <a:solidFill>
                <a:srgbClr val="0070C0"/>
              </a:solidFill>
            </a:endParaRPr>
          </a:p>
          <a:p>
            <a:pPr marL="182563" indent="-160338" fontAlgn="auto">
              <a:spcAft>
                <a:spcPts val="0"/>
              </a:spcAft>
              <a:defRPr/>
            </a:pPr>
            <a:r>
              <a:rPr lang="en-US" dirty="0"/>
              <a:t>Dura of </a:t>
            </a:r>
            <a:r>
              <a:rPr lang="en-US" b="1" dirty="0">
                <a:solidFill>
                  <a:srgbClr val="FF0000"/>
                </a:solidFill>
              </a:rPr>
              <a:t>ACF, MCF, Falx cerebri &amp; Tentorium Cerebelli </a:t>
            </a:r>
            <a:r>
              <a:rPr lang="en-US" dirty="0"/>
              <a:t>by </a:t>
            </a:r>
            <a:r>
              <a:rPr lang="en-US" b="1" dirty="0">
                <a:solidFill>
                  <a:srgbClr val="FF0000"/>
                </a:solidFill>
              </a:rPr>
              <a:t>Trigeminal nerve</a:t>
            </a:r>
            <a:r>
              <a:rPr lang="en-US" dirty="0"/>
              <a:t>:</a:t>
            </a:r>
            <a:endParaRPr lang="en-US" sz="1800" dirty="0"/>
          </a:p>
          <a:p>
            <a:pPr marL="354013" indent="0" fontAlgn="auto">
              <a:spcAft>
                <a:spcPts val="0"/>
              </a:spcAft>
              <a:buFont typeface="Arial" panose="020B0604020202020204" pitchFamily="34" charset="0"/>
              <a:buNone/>
              <a:defRPr/>
            </a:pPr>
            <a:r>
              <a:rPr lang="en-US" dirty="0"/>
              <a:t>1- Anterior meningeal nerves</a:t>
            </a:r>
            <a:endParaRPr lang="en-US" sz="2800" dirty="0"/>
          </a:p>
          <a:p>
            <a:pPr marL="354013" indent="0" fontAlgn="auto">
              <a:spcAft>
                <a:spcPts val="0"/>
              </a:spcAft>
              <a:buFont typeface="Arial" panose="020B0604020202020204" pitchFamily="34" charset="0"/>
              <a:buNone/>
              <a:defRPr/>
            </a:pPr>
            <a:r>
              <a:rPr lang="en-US" sz="2800" b="1" dirty="0"/>
              <a:t>2- </a:t>
            </a:r>
            <a:r>
              <a:rPr lang="en-US" dirty="0"/>
              <a:t>Tentorial nerve </a:t>
            </a:r>
          </a:p>
          <a:p>
            <a:pPr marL="354013" indent="0" fontAlgn="auto">
              <a:spcAft>
                <a:spcPts val="0"/>
              </a:spcAft>
              <a:buFont typeface="Arial" panose="020B0604020202020204" pitchFamily="34" charset="0"/>
              <a:buNone/>
              <a:defRPr/>
            </a:pPr>
            <a:r>
              <a:rPr lang="en-US" dirty="0"/>
              <a:t>3- Meningeal branches of maxillary and Mandibular divisions of Trigeminal nerve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821</Words>
  <Application>Microsoft Office PowerPoint</Application>
  <PresentationFormat>عرض على الشاشة (3:4)‏</PresentationFormat>
  <Paragraphs>118</Paragraphs>
  <Slides>17</Slides>
  <Notes>0</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Office Theme</vt:lpstr>
      <vt:lpstr>The Meninges</vt:lpstr>
      <vt:lpstr>The Meninges</vt:lpstr>
      <vt:lpstr>Dura Mater</vt:lpstr>
      <vt:lpstr>Dura Partitions</vt:lpstr>
      <vt:lpstr>Dura Partitions – Falx Cerebri</vt:lpstr>
      <vt:lpstr>Dura Partitions – Tentorium Cerebelli</vt:lpstr>
      <vt:lpstr>Dura Partitions – Falx Cerebelli</vt:lpstr>
      <vt:lpstr>Dura Partitions - The diaphragma sellae </vt:lpstr>
      <vt:lpstr>Innervation of the Dura</vt:lpstr>
      <vt:lpstr>Dura Nerve Supply</vt:lpstr>
      <vt:lpstr>عرض تقديمي في PowerPoint</vt:lpstr>
      <vt:lpstr>Arterial Supply of Dura</vt:lpstr>
      <vt:lpstr>Venous Drainage</vt:lpstr>
      <vt:lpstr>Arachnoid mater</vt:lpstr>
      <vt:lpstr>Pia mater</vt:lpstr>
      <vt:lpstr>Venous Sinuses</vt:lpstr>
      <vt:lpstr>Good Luck</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Head &amp; Neck</dc:title>
  <dc:creator>Dr. Hayder Al-Assam</dc:creator>
  <cp:lastModifiedBy>ALI SAHIUNY</cp:lastModifiedBy>
  <cp:revision>78</cp:revision>
  <dcterms:created xsi:type="dcterms:W3CDTF">2012-09-26T01:53:21Z</dcterms:created>
  <dcterms:modified xsi:type="dcterms:W3CDTF">2019-03-30T20:30:56Z</dcterms:modified>
</cp:coreProperties>
</file>