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video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7" r:id="rId3"/>
    <p:sldId id="257" r:id="rId4"/>
    <p:sldId id="258" r:id="rId5"/>
    <p:sldId id="260" r:id="rId6"/>
    <p:sldId id="261" r:id="rId7"/>
    <p:sldId id="279" r:id="rId8"/>
    <p:sldId id="278" r:id="rId9"/>
    <p:sldId id="263" r:id="rId10"/>
    <p:sldId id="276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80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jpg"/><Relationship Id="rId1" Type="http://schemas.microsoft.com/office/2007/relationships/media" Target="../media/media1.jp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CNS INFECTION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71810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285x285_Meningitis_Slideshow-SLIDE_2.jpg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814513" y="609600"/>
            <a:ext cx="5516562" cy="5516563"/>
          </a:xfrm>
        </p:spPr>
      </p:pic>
    </p:spTree>
    <p:extLst>
      <p:ext uri="{BB962C8B-B14F-4D97-AF65-F5344CB8AC3E}">
        <p14:creationId xmlns:p14="http://schemas.microsoft.com/office/powerpoint/2010/main" val="920892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u="sng" dirty="0">
                <a:solidFill>
                  <a:schemeClr val="tx2"/>
                </a:solidFill>
                <a:latin typeface="Times New Roman"/>
                <a:ea typeface="Times New Roman"/>
                <a:cs typeface="Arial"/>
              </a:rPr>
              <a:t>Diagnosis</a:t>
            </a:r>
            <a:r>
              <a:rPr lang="en-US" u="sng" dirty="0">
                <a:solidFill>
                  <a:schemeClr val="tx2"/>
                </a:solidFill>
                <a:latin typeface="Times New Roman"/>
                <a:ea typeface="Times New Roman"/>
                <a:cs typeface="Arial"/>
              </a:rPr>
              <a:t> </a:t>
            </a:r>
            <a:endParaRPr lang="en-US" sz="2400" u="sng" dirty="0">
              <a:solidFill>
                <a:schemeClr val="tx2"/>
              </a:solidFill>
              <a:ea typeface="Times New Roma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en-US" dirty="0">
                <a:latin typeface="Times New Roman"/>
                <a:ea typeface="Times New Roman"/>
                <a:cs typeface="Arial"/>
              </a:rPr>
              <a:t>Mortality rate is high in meningitis reaches 30 % in developed countries, so any delay in treatment wil1 increase the percentage of mortality </a:t>
            </a:r>
            <a:endParaRPr lang="en-US" sz="2400" dirty="0">
              <a:ea typeface="Times New Roma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en-US" dirty="0">
                <a:latin typeface="Times New Roman"/>
                <a:ea typeface="Times New Roman"/>
                <a:cs typeface="Arial"/>
              </a:rPr>
              <a:t>For diagnosis of meningitis, we need a high index of suspicion </a:t>
            </a:r>
            <a:endParaRPr lang="en-US" sz="2400" dirty="0">
              <a:ea typeface="Times New Roma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en-US" dirty="0">
                <a:latin typeface="Times New Roman"/>
                <a:ea typeface="Times New Roman"/>
                <a:cs typeface="Arial"/>
              </a:rPr>
              <a:t>CT scan is not mandatory but it is preferable in meningitis we must examine fundi to ensure there is no raised ICP , then we do lumbar puncture to assess the CSF . </a:t>
            </a:r>
            <a:endParaRPr lang="en-US" sz="2400" dirty="0">
              <a:ea typeface="Times New Roman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529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386" y="1935163"/>
            <a:ext cx="5639227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4899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Chemotherapy of bacterial meningitis </a:t>
            </a:r>
            <a:endParaRPr lang="en-US" sz="24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"/>
            </a:pPr>
            <a:r>
              <a:rPr lang="en-US" dirty="0">
                <a:latin typeface="Times New Roman"/>
                <a:ea typeface="Times New Roman"/>
                <a:cs typeface="Arial"/>
              </a:rPr>
              <a:t>N-meningitides                                   Benzyl penicillin </a:t>
            </a:r>
            <a:endParaRPr lang="en-US" sz="24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en-US" dirty="0">
                <a:latin typeface="Times New Roman"/>
                <a:ea typeface="Times New Roman"/>
                <a:cs typeface="Arial"/>
              </a:rPr>
              <a:t>Strep.pneumoniae                               </a:t>
            </a:r>
            <a:r>
              <a:rPr lang="en-US" dirty="0" err="1">
                <a:latin typeface="Times New Roman"/>
                <a:ea typeface="Times New Roman"/>
                <a:cs typeface="Arial"/>
              </a:rPr>
              <a:t>Cefotaxime</a:t>
            </a:r>
            <a:r>
              <a:rPr lang="en-US" dirty="0">
                <a:latin typeface="Times New Roman"/>
                <a:ea typeface="Times New Roman"/>
                <a:cs typeface="Arial"/>
              </a:rPr>
              <a:t> </a:t>
            </a:r>
            <a:endParaRPr lang="en-US" sz="2400" dirty="0">
              <a:ea typeface="Times New Roma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Sensitive to B-lactams                        Ceftriaxone  </a:t>
            </a:r>
            <a:endParaRPr lang="en-US" sz="2400" dirty="0">
              <a:ea typeface="Times New Roma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Resistant                                             add </a:t>
            </a:r>
            <a:r>
              <a:rPr lang="en-US" dirty="0" err="1">
                <a:latin typeface="Times New Roman"/>
                <a:ea typeface="Times New Roman"/>
                <a:cs typeface="Arial"/>
              </a:rPr>
              <a:t>Vancomycin</a:t>
            </a:r>
            <a:r>
              <a:rPr lang="en-US" dirty="0">
                <a:latin typeface="Times New Roman"/>
                <a:ea typeface="Times New Roman"/>
                <a:cs typeface="Arial"/>
              </a:rPr>
              <a:t> </a:t>
            </a:r>
            <a:endParaRPr lang="en-US" sz="24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en-US" dirty="0">
                <a:latin typeface="Times New Roman"/>
                <a:ea typeface="Times New Roman"/>
                <a:cs typeface="Arial"/>
              </a:rPr>
              <a:t>H.Influenza                                          </a:t>
            </a:r>
            <a:r>
              <a:rPr lang="en-US" dirty="0" err="1">
                <a:latin typeface="Times New Roman"/>
                <a:ea typeface="Times New Roman"/>
                <a:cs typeface="Arial"/>
              </a:rPr>
              <a:t>Cefotaxime</a:t>
            </a:r>
            <a:r>
              <a:rPr lang="en-US" dirty="0">
                <a:latin typeface="Times New Roman"/>
                <a:ea typeface="Times New Roman"/>
                <a:cs typeface="Arial"/>
              </a:rPr>
              <a:t> </a:t>
            </a:r>
            <a:endParaRPr lang="en-US" sz="2400" dirty="0">
              <a:ea typeface="Times New Roman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latin typeface="Times New Roman"/>
                <a:ea typeface="Times New Roman"/>
                <a:cs typeface="Arial"/>
              </a:rPr>
              <a:t>                                                                  ceftriaxone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en-US" dirty="0">
                <a:latin typeface="Times New Roman"/>
                <a:ea typeface="Times New Roman"/>
                <a:cs typeface="Arial"/>
              </a:rPr>
              <a:t>Listeria monocytogens                        Ampicillin + gentamicin </a:t>
            </a:r>
            <a:endParaRPr lang="en-US" sz="2400" dirty="0">
              <a:ea typeface="Times New Roma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dirty="0">
              <a:ea typeface="Times New Roman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743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u="sng" dirty="0">
                <a:solidFill>
                  <a:srgbClr val="1F497D"/>
                </a:solidFill>
                <a:latin typeface="Times New Roman"/>
                <a:ea typeface="Times New Roman"/>
                <a:cs typeface="Arial"/>
              </a:rPr>
              <a:t>Treatment of pyogenic meningitis of unknown cause</a:t>
            </a:r>
            <a:r>
              <a:rPr lang="en-US" dirty="0">
                <a:latin typeface="Times New Roman"/>
                <a:ea typeface="Times New Roman"/>
                <a:cs typeface="Arial"/>
              </a:rPr>
              <a:t>. </a:t>
            </a:r>
            <a:endParaRPr lang="en-US" sz="2400" dirty="0">
              <a:ea typeface="Times New Roman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latin typeface="Times New Roman"/>
                <a:ea typeface="Times New Roman"/>
                <a:cs typeface="Arial"/>
              </a:rPr>
              <a:t>I-patients </a:t>
            </a:r>
            <a:r>
              <a:rPr lang="en-US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with a typical meningococcal rash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</a:t>
            </a:r>
            <a:endParaRPr lang="en-US" sz="24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benzyl penicillin 2.4gIV.6-hourly </a:t>
            </a:r>
            <a:endParaRPr lang="en-US" sz="2400" dirty="0">
              <a:ea typeface="Times New Roman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latin typeface="Times New Roman"/>
                <a:ea typeface="Times New Roman"/>
                <a:cs typeface="Arial"/>
              </a:rPr>
              <a:t>2-Adult aged 18-50 years </a:t>
            </a:r>
            <a:r>
              <a:rPr lang="en-US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without meningococcal rash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</a:t>
            </a:r>
            <a:endParaRPr lang="en-US" sz="24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dirty="0" err="1">
                <a:latin typeface="Times New Roman"/>
                <a:ea typeface="Times New Roman"/>
                <a:cs typeface="Arial"/>
              </a:rPr>
              <a:t>Cefotaxime</a:t>
            </a:r>
            <a:r>
              <a:rPr lang="en-US" dirty="0">
                <a:latin typeface="Times New Roman"/>
                <a:ea typeface="Times New Roman"/>
                <a:cs typeface="Arial"/>
              </a:rPr>
              <a:t> 2 g IV.6-hourly </a:t>
            </a:r>
            <a:endParaRPr lang="en-US" sz="24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Ceftriaxone 2g IV.12-hourly </a:t>
            </a:r>
            <a:endParaRPr lang="en-US" sz="2400" dirty="0">
              <a:ea typeface="Times New Roman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latin typeface="Times New Roman"/>
                <a:ea typeface="Times New Roman"/>
                <a:cs typeface="Arial"/>
              </a:rPr>
              <a:t>3-Patient in whom penicillin-resistant pneumococcal infection is suspected </a:t>
            </a:r>
            <a:endParaRPr lang="en-US" sz="24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dirty="0" err="1">
                <a:latin typeface="Times New Roman"/>
                <a:ea typeface="Times New Roman"/>
                <a:cs typeface="Arial"/>
              </a:rPr>
              <a:t>Cefotaxime</a:t>
            </a:r>
            <a:r>
              <a:rPr lang="en-US" dirty="0">
                <a:latin typeface="Times New Roman"/>
                <a:ea typeface="Times New Roman"/>
                <a:cs typeface="Arial"/>
              </a:rPr>
              <a:t> or ceftriaxone and add- </a:t>
            </a:r>
            <a:r>
              <a:rPr lang="en-US" dirty="0" err="1">
                <a:latin typeface="Times New Roman"/>
                <a:ea typeface="Times New Roman"/>
                <a:cs typeface="Arial"/>
              </a:rPr>
              <a:t>Vancomycin</a:t>
            </a:r>
            <a:r>
              <a:rPr lang="en-US" dirty="0">
                <a:latin typeface="Times New Roman"/>
                <a:ea typeface="Times New Roman"/>
                <a:cs typeface="Arial"/>
              </a:rPr>
              <a:t>  I g Iv12-hourly </a:t>
            </a:r>
            <a:endParaRPr lang="en-US" sz="2400" dirty="0">
              <a:ea typeface="Times New Roman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latin typeface="Times New Roman"/>
                <a:ea typeface="Times New Roman"/>
                <a:cs typeface="Arial"/>
              </a:rPr>
              <a:t>4-Adult aged over 50years and those in whom Listeria monocytogens suspected </a:t>
            </a:r>
            <a:endParaRPr lang="en-US" sz="24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As for 2 but add Ampicillin 2g IV4-hourly or Co-</a:t>
            </a:r>
            <a:r>
              <a:rPr lang="en-US" dirty="0" err="1">
                <a:latin typeface="Times New Roman"/>
                <a:ea typeface="Times New Roman"/>
                <a:cs typeface="Arial"/>
              </a:rPr>
              <a:t>trimoxazole</a:t>
            </a:r>
            <a:r>
              <a:rPr lang="en-US" dirty="0">
                <a:latin typeface="Times New Roman"/>
                <a:ea typeface="Times New Roman"/>
                <a:cs typeface="Arial"/>
              </a:rPr>
              <a:t> </a:t>
            </a:r>
            <a:endParaRPr lang="en-US" sz="2400" dirty="0">
              <a:ea typeface="Times New Roman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latin typeface="Times New Roman"/>
                <a:ea typeface="Times New Roman"/>
                <a:cs typeface="Arial"/>
              </a:rPr>
              <a:t>5-Patients with a clear history of anaphylaxis to B-lactams </a:t>
            </a:r>
            <a:endParaRPr lang="en-US" sz="24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Chloramphenicol 25 mg/kg IV.6-hourly plus 1 </a:t>
            </a:r>
            <a:endParaRPr lang="en-US" sz="2400" dirty="0">
              <a:ea typeface="Times New Roman"/>
              <a:cs typeface="Arial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768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5400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Steroid</a:t>
            </a:r>
            <a:endParaRPr lang="en-US" sz="2400" u="sng" dirty="0">
              <a:ea typeface="Times New Roma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Steroid must be given for all patients and preferable to be given before antibiotics, four hours before antibiotics then for 4 days only </a:t>
            </a:r>
            <a:r>
              <a:rPr lang="en-US" dirty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DEXAMETHASONE</a:t>
            </a:r>
            <a:r>
              <a:rPr lang="en-US" dirty="0">
                <a:latin typeface="Times New Roman"/>
                <a:ea typeface="Times New Roman"/>
                <a:cs typeface="Arial"/>
              </a:rPr>
              <a:t> is preferable. Strept. is the most organism that benefit from steroid because it is the most to cause adhesion an hydrocephalus. </a:t>
            </a:r>
            <a:endParaRPr lang="en-US" sz="2400" dirty="0">
              <a:ea typeface="Times New Roman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600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Complication of meningococcal meningitis</a:t>
            </a:r>
            <a:endParaRPr lang="en-US" sz="2400" u="sng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Rash</a:t>
            </a:r>
            <a:endParaRPr lang="en-US" sz="24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Shock</a:t>
            </a:r>
            <a:endParaRPr lang="en-US" sz="24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Renal failure</a:t>
            </a:r>
            <a:endParaRPr lang="en-US" sz="24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Intravascular coagulation</a:t>
            </a:r>
            <a:endParaRPr lang="en-US" sz="24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Pericarditis </a:t>
            </a:r>
            <a:endParaRPr lang="en-US" sz="2400" dirty="0">
              <a:ea typeface="Times New Roman"/>
              <a:cs typeface="Arial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03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Major </a:t>
            </a:r>
            <a:r>
              <a:rPr lang="en-US" sz="2800" u="sng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intracranialcomplicationof </a:t>
            </a:r>
            <a:r>
              <a:rPr lang="en-US" sz="2800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bacterial meningitis</a:t>
            </a:r>
            <a:endParaRPr lang="en-US" sz="2000" u="sng" dirty="0">
              <a:solidFill>
                <a:srgbClr val="FF0000"/>
              </a:solidFill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Transtentorial herniation </a:t>
            </a:r>
            <a:endParaRPr lang="en-US" sz="28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Hydrocephalus </a:t>
            </a:r>
            <a:endParaRPr lang="en-US" sz="28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Infarction </a:t>
            </a:r>
            <a:endParaRPr lang="en-US" sz="28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Seizures </a:t>
            </a:r>
            <a:endParaRPr lang="en-US" sz="2800" dirty="0">
              <a:ea typeface="Times New Roman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36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u="sng" dirty="0">
                <a:solidFill>
                  <a:schemeClr val="tx2"/>
                </a:solidFill>
                <a:latin typeface="Times New Roman"/>
                <a:ea typeface="Times New Roman"/>
                <a:cs typeface="Arial"/>
              </a:rPr>
              <a:t>Chronic and recurrent meningitis</a:t>
            </a:r>
            <a:endParaRPr lang="en-US" u="sng" dirty="0">
              <a:solidFill>
                <a:schemeClr val="tx2"/>
              </a:solidFill>
              <a:ea typeface="Times New Roman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latin typeface="Times New Roman"/>
                <a:ea typeface="Times New Roman"/>
                <a:cs typeface="Arial"/>
              </a:rPr>
              <a:t>Characteristic neurological syndrome for&gt;4weeks &amp; persistent inflammation in CSF.</a:t>
            </a:r>
            <a:endParaRPr lang="en-US" sz="2800" dirty="0">
              <a:ea typeface="Times New Roman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765175" algn="l"/>
              </a:tabLst>
            </a:pP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Causes</a:t>
            </a:r>
            <a:r>
              <a:rPr lang="en-US" dirty="0">
                <a:latin typeface="Times New Roman"/>
                <a:ea typeface="Times New Roman"/>
                <a:cs typeface="Arial"/>
              </a:rPr>
              <a:t>: 	</a:t>
            </a:r>
            <a:endParaRPr lang="en-US" sz="28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"/>
            </a:pPr>
            <a:r>
              <a:rPr lang="en-US" dirty="0">
                <a:latin typeface="Times New Roman"/>
                <a:ea typeface="Times New Roman"/>
                <a:cs typeface="Arial"/>
              </a:rPr>
              <a:t>Meningeal infection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(TB ,FUNGAL)</a:t>
            </a:r>
            <a:endParaRPr lang="en-US" sz="2800" dirty="0" smtClean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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Malignancy </a:t>
            </a:r>
            <a:endParaRPr lang="en-US" sz="2800" dirty="0" smtClean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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Chemical </a:t>
            </a:r>
            <a:r>
              <a:rPr lang="en-US" dirty="0">
                <a:latin typeface="Times New Roman"/>
                <a:ea typeface="Times New Roman"/>
                <a:cs typeface="Arial"/>
              </a:rPr>
              <a:t>meningitis </a:t>
            </a:r>
            <a:endParaRPr lang="en-US" sz="2800" dirty="0"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 </a:t>
            </a:r>
            <a:endParaRPr lang="en-US" dirty="0">
              <a:latin typeface="Times New Roman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807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u="sng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Tuberculos </a:t>
            </a:r>
            <a:r>
              <a:rPr lang="en-US" sz="4000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meningitis</a:t>
            </a:r>
            <a:endParaRPr lang="en-US" sz="2800" u="sng" dirty="0">
              <a:ea typeface="Times New Roma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Account of 1 % of clinical TB</a:t>
            </a:r>
            <a:endParaRPr lang="en-US" sz="2800" dirty="0">
              <a:ea typeface="Times New Roma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 Increase with HIV </a:t>
            </a:r>
            <a:endParaRPr lang="en-US" sz="2800" dirty="0">
              <a:ea typeface="Times New Roma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Long history of fever, vomiting, anorexia, focal neurological signs, urinary retension, reduce conscious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.</a:t>
            </a:r>
            <a:endParaRPr lang="en-US" sz="2800" dirty="0">
              <a:ea typeface="Times New Roman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Symptoms</a:t>
            </a:r>
            <a:r>
              <a:rPr lang="en-US" u="sng" dirty="0">
                <a:latin typeface="Times New Roman"/>
                <a:ea typeface="Times New Roman"/>
                <a:cs typeface="Arial"/>
              </a:rPr>
              <a:t> </a:t>
            </a:r>
            <a:endParaRPr lang="en-US" sz="2800" u="sng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Vomiting </a:t>
            </a:r>
            <a:endParaRPr lang="en-US" sz="28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Low-grade fever </a:t>
            </a:r>
            <a:endParaRPr lang="en-US" sz="28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Lassitude </a:t>
            </a:r>
            <a:endParaRPr lang="en-US" sz="28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Depression' </a:t>
            </a:r>
            <a:endParaRPr lang="en-US" sz="28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Confusion </a:t>
            </a:r>
            <a:endParaRPr lang="en-US" sz="28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Behavioral changes </a:t>
            </a:r>
            <a:endParaRPr lang="en-US" sz="2800" dirty="0">
              <a:ea typeface="Times New Roman"/>
              <a:cs typeface="Arial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123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Signs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en-US" sz="1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Meningism (may be absent)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Ocular palsies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Cranial nerve palsies are common and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often initially 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involve eye movements resulting from III, IV or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VI nerve 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palsy. </a:t>
            </a:r>
            <a:endParaRPr lang="en-US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There 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may be facial weakness (VII), optic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neuropathy (II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), progressive hearing loss (VIII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).</a:t>
            </a:r>
            <a:endParaRPr lang="en-US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Papilledema </a:t>
            </a: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Depression of conscious level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Focal hemispheric signs 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199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CNS infection classified into: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 smtClean="0"/>
              <a:t> Meningitis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 smtClean="0"/>
              <a:t> Encephalitis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 smtClean="0"/>
              <a:t> Brain abscess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/>
              <a:t>Transverse myelitis</a:t>
            </a:r>
          </a:p>
        </p:txBody>
      </p:sp>
    </p:spTree>
    <p:extLst>
      <p:ext uri="{BB962C8B-B14F-4D97-AF65-F5344CB8AC3E}">
        <p14:creationId xmlns:p14="http://schemas.microsoft.com/office/powerpoint/2010/main" val="2449831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Diagnosis</a:t>
            </a: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CSF</a:t>
            </a: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en-US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ea typeface="Times New Roman"/>
                <a:cs typeface="Times New Roman" pitchFamily="18" charset="0"/>
              </a:rPr>
              <a:t>. The diagnosis is made by demonstration of AFB by ZN stain of CSF   can use PCR. </a:t>
            </a: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en-US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2. CSF culture </a:t>
            </a:r>
            <a:r>
              <a:rPr lang="en-US" sz="2000" dirty="0">
                <a:latin typeface="Times New Roman" pitchFamily="18" charset="0"/>
                <a:ea typeface="Times New Roman"/>
                <a:cs typeface="Times New Roman" pitchFamily="18" charset="0"/>
              </a:rPr>
              <a:t>is the </a:t>
            </a:r>
            <a:r>
              <a:rPr lang="en-US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golden </a:t>
            </a:r>
            <a:r>
              <a:rPr lang="en-US" sz="2000" dirty="0">
                <a:latin typeface="Times New Roman" pitchFamily="18" charset="0"/>
                <a:ea typeface="Times New Roman"/>
                <a:cs typeface="Times New Roman" pitchFamily="18" charset="0"/>
              </a:rPr>
              <a:t>diagnostic tech take up to 6 weeks </a:t>
            </a: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en-US" sz="2000" dirty="0">
                <a:latin typeface="Times New Roman" pitchFamily="18" charset="0"/>
                <a:ea typeface="Times New Roman"/>
                <a:cs typeface="Times New Roman" pitchFamily="18" charset="0"/>
              </a:rPr>
              <a:t>3. </a:t>
            </a:r>
            <a:r>
              <a:rPr lang="en-US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slightly </a:t>
            </a:r>
            <a:r>
              <a:rPr lang="en-US" sz="2000" dirty="0">
                <a:latin typeface="Times New Roman" pitchFamily="18" charset="0"/>
                <a:ea typeface="Times New Roman"/>
                <a:cs typeface="Times New Roman" pitchFamily="18" charset="0"/>
              </a:rPr>
              <a:t>yellow, lymphocytic, with low glucose, </a:t>
            </a:r>
            <a:r>
              <a:rPr lang="en-US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and high </a:t>
            </a:r>
            <a:r>
              <a:rPr lang="en-US" sz="2000" dirty="0">
                <a:latin typeface="Times New Roman" pitchFamily="18" charset="0"/>
                <a:ea typeface="Times New Roman"/>
                <a:cs typeface="Times New Roman" pitchFamily="18" charset="0"/>
              </a:rPr>
              <a:t>protein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Radiology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patients may show evidence of previous TB on chest X-ray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CT brain scanning is commonly abnormal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may be hydrocephalus, parenchymal enhancement,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evidence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cerebral infarction or cerebral oedema or focal tuberculoma.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MRI is sensitive in showing meningeal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enhancement, focal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parenchymal abnormalities or the development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communicating or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obstructive hydrocephalus.</a:t>
            </a:r>
          </a:p>
        </p:txBody>
      </p:sp>
    </p:spTree>
    <p:extLst>
      <p:ext uri="{BB962C8B-B14F-4D97-AF65-F5344CB8AC3E}">
        <p14:creationId xmlns:p14="http://schemas.microsoft.com/office/powerpoint/2010/main" val="3651249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66800"/>
            <a:ext cx="6858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9165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MENINGITIS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Acute infection of the meninges presents with a characteristic combination of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Pyrexia.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Headache.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Meningism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Meningism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which can occur in other situations (e.g. subarachnoid haemorrhage), consists of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stiffness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neck, often with other signs of meningeal irritation: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Kernig's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sign (with the hip joint flexed, extension at the knee causes spasm in the hamstring muscles)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Brudzinski's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sign (passive flexion of the neck causes flexion of the thighs and knees).</a:t>
            </a:r>
          </a:p>
        </p:txBody>
      </p:sp>
    </p:spTree>
    <p:extLst>
      <p:ext uri="{BB962C8B-B14F-4D97-AF65-F5344CB8AC3E}">
        <p14:creationId xmlns:p14="http://schemas.microsoft.com/office/powerpoint/2010/main" val="1365476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MENINGITIS  could be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Viral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Bacterial (TB, pyogenic).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fungal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Carcinomatous 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Acute      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1-3 days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Subacute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3d – 3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wk.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Chronic   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more than 3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wk.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634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b="1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Bacterial meningitis </a:t>
            </a:r>
            <a:endParaRPr lang="en-US" sz="1600" b="1" u="sng" dirty="0">
              <a:ea typeface="Times New Roman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>
                <a:latin typeface="Times New Roman"/>
                <a:ea typeface="Times New Roman"/>
                <a:cs typeface="Arial"/>
              </a:rPr>
              <a:t>The most 3 common organisms causing meningitis in young age group are: </a:t>
            </a:r>
            <a:endParaRPr lang="en-US" sz="1200" dirty="0">
              <a:ea typeface="Times New Roman"/>
              <a:cs typeface="Arial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en-US" sz="1800" dirty="0" smtClean="0">
                <a:latin typeface="Times New Roman"/>
                <a:ea typeface="Times New Roman"/>
                <a:cs typeface="Arial"/>
              </a:rPr>
              <a:t>Strept. Pneumococci </a:t>
            </a:r>
            <a:r>
              <a:rPr lang="en-US" sz="1800" dirty="0">
                <a:latin typeface="Times New Roman"/>
                <a:ea typeface="Times New Roman"/>
                <a:cs typeface="Arial"/>
              </a:rPr>
              <a:t>(mostly after age of 20) </a:t>
            </a:r>
            <a:endParaRPr lang="en-US" sz="1200" dirty="0">
              <a:ea typeface="Times New Roman"/>
              <a:cs typeface="Arial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en-US" sz="1800" dirty="0">
                <a:latin typeface="Times New Roman"/>
                <a:ea typeface="Times New Roman"/>
                <a:cs typeface="Arial"/>
              </a:rPr>
              <a:t>Neisseria. Meningococcal </a:t>
            </a:r>
            <a:endParaRPr lang="en-US" sz="1200" dirty="0">
              <a:ea typeface="Times New Roman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en-US" sz="1800" dirty="0">
                <a:latin typeface="Times New Roman"/>
                <a:ea typeface="Times New Roman"/>
                <a:cs typeface="Arial"/>
              </a:rPr>
              <a:t>H.Influenza </a:t>
            </a:r>
            <a:endParaRPr lang="en-US" sz="1200" dirty="0">
              <a:ea typeface="Times New Roman"/>
              <a:cs typeface="Arial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en-US" sz="1800" dirty="0" smtClean="0">
                <a:latin typeface="Times New Roman"/>
                <a:ea typeface="Times New Roman"/>
                <a:cs typeface="Arial"/>
              </a:rPr>
              <a:t>Strept. pneumia are the most common nowadays, but in a certain group of </a:t>
            </a:r>
            <a:endParaRPr lang="en-US" sz="1200" dirty="0" smtClean="0">
              <a:ea typeface="Times New Roman"/>
              <a:cs typeface="Arial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en-US" sz="1800" dirty="0" smtClean="0">
                <a:latin typeface="Times New Roman"/>
                <a:ea typeface="Times New Roman"/>
                <a:cs typeface="Arial"/>
              </a:rPr>
              <a:t>patients there is a predilection to develop pneumococcal type of meningitis          especially in alcoholic ,imunocompromised ,splenectomaized patients and those with complement deficiency. </a:t>
            </a:r>
            <a:endParaRPr lang="en-US" sz="1200" dirty="0" smtClean="0">
              <a:ea typeface="Times New Roman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 smtClean="0">
                <a:latin typeface="Times New Roman"/>
                <a:ea typeface="Times New Roman"/>
                <a:cs typeface="Arial"/>
              </a:rPr>
              <a:t>Listeria </a:t>
            </a:r>
            <a:r>
              <a:rPr lang="en-US" sz="1800" dirty="0">
                <a:latin typeface="Times New Roman"/>
                <a:ea typeface="Times New Roman"/>
                <a:cs typeface="Arial"/>
              </a:rPr>
              <a:t>monocytogens is a very important cause of meningitis in patients who   are:</a:t>
            </a:r>
            <a:endParaRPr lang="en-US" sz="1200" dirty="0">
              <a:ea typeface="Times New Roman"/>
              <a:cs typeface="Arial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en-US" sz="1800" dirty="0">
                <a:latin typeface="Times New Roman"/>
                <a:ea typeface="Times New Roman"/>
                <a:cs typeface="Arial"/>
              </a:rPr>
              <a:t>Pregnancy </a:t>
            </a:r>
            <a:endParaRPr lang="en-US" sz="1200" dirty="0">
              <a:ea typeface="Times New Roman"/>
              <a:cs typeface="Arial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en-US" sz="1800" dirty="0">
                <a:latin typeface="Times New Roman"/>
                <a:ea typeface="Times New Roman"/>
                <a:cs typeface="Arial"/>
              </a:rPr>
              <a:t>Alcoholic</a:t>
            </a:r>
            <a:endParaRPr lang="en-US" sz="1200" dirty="0">
              <a:ea typeface="Times New Roman"/>
              <a:cs typeface="Arial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en-US" sz="1800" dirty="0">
                <a:latin typeface="Times New Roman"/>
                <a:ea typeface="Times New Roman"/>
                <a:cs typeface="Arial"/>
              </a:rPr>
              <a:t>Imunocompromised </a:t>
            </a:r>
            <a:endParaRPr lang="en-US" sz="1200" dirty="0">
              <a:ea typeface="Times New Roman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en-US" sz="1800" dirty="0">
                <a:latin typeface="Times New Roman"/>
                <a:ea typeface="Times New Roman"/>
                <a:cs typeface="Arial"/>
              </a:rPr>
              <a:t>Elderly </a:t>
            </a:r>
            <a:endParaRPr lang="en-US" sz="1200" dirty="0">
              <a:ea typeface="Times New Roman"/>
              <a:cs typeface="Arial"/>
            </a:endParaRPr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79512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009200"/>
              </p:ext>
            </p:extLst>
          </p:nvPr>
        </p:nvGraphicFramePr>
        <p:xfrm>
          <a:off x="381000" y="1295400"/>
          <a:ext cx="82296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70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</a:rPr>
                        <a:t>Neonate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Gram-negative bacilli (</a:t>
                      </a:r>
                      <a:r>
                        <a:rPr lang="en-US" i="1" dirty="0" smtClean="0">
                          <a:effectLst/>
                        </a:rPr>
                        <a:t>Escherichia coli</a:t>
                      </a:r>
                      <a:r>
                        <a:rPr lang="en-US" dirty="0" smtClean="0">
                          <a:effectLst/>
                        </a:rPr>
                        <a:t>, </a:t>
                      </a:r>
                      <a:r>
                        <a:rPr lang="en-US" i="1" dirty="0" smtClean="0">
                          <a:effectLst/>
                        </a:rPr>
                        <a:t>Proteus</a:t>
                      </a:r>
                      <a:r>
                        <a:rPr lang="en-US" dirty="0" smtClean="0">
                          <a:effectLst/>
                        </a:rPr>
                        <a:t> etc.)</a:t>
                      </a:r>
                      <a:br>
                        <a:rPr lang="en-US" dirty="0" smtClean="0">
                          <a:effectLst/>
                        </a:rPr>
                      </a:br>
                      <a:r>
                        <a:rPr lang="en-US" dirty="0" smtClean="0">
                          <a:effectLst/>
                        </a:rPr>
                        <a:t>Group B streptococci</a:t>
                      </a:r>
                      <a:endParaRPr lang="en-US" dirty="0"/>
                    </a:p>
                  </a:txBody>
                  <a:tcPr/>
                </a:tc>
              </a:tr>
              <a:tr h="13970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</a:rPr>
                        <a:t>Pre-school child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effectLst/>
                        </a:rPr>
                        <a:t>Haemophilus influenzae</a:t>
                      </a:r>
                      <a:endParaRPr lang="en-US" dirty="0"/>
                    </a:p>
                  </a:txBody>
                  <a:tcPr/>
                </a:tc>
              </a:tr>
              <a:tr h="13970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</a:rPr>
                        <a:t>Older child and adult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effectLst/>
                        </a:rPr>
                        <a:t>Neisseria meningitidis</a:t>
                      </a:r>
                      <a:r>
                        <a:rPr lang="en-US" dirty="0" smtClean="0">
                          <a:effectLst/>
                        </a:rPr>
                        <a:t/>
                      </a:r>
                      <a:br>
                        <a:rPr lang="en-US" dirty="0" smtClean="0">
                          <a:effectLst/>
                        </a:rPr>
                      </a:br>
                      <a:r>
                        <a:rPr lang="en-US" i="1" dirty="0" smtClean="0">
                          <a:effectLst/>
                        </a:rPr>
                        <a:t>Streptococcus pneumoniae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454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Pathogenesis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Bacterial infection reaches the CNS either by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direct invasion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haematogenous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spread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embolisation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infected thrombi.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can also be direct extension from contiguous structures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erosion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an osteomyelitic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focus.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iatrogenic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(e.g. following ventriculo-peritoneal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shunt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intracranial pressure monitor or surgery).</a:t>
            </a:r>
          </a:p>
        </p:txBody>
      </p:sp>
    </p:spTree>
    <p:extLst>
      <p:ext uri="{BB962C8B-B14F-4D97-AF65-F5344CB8AC3E}">
        <p14:creationId xmlns:p14="http://schemas.microsoft.com/office/powerpoint/2010/main" val="1896154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Risk factor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1219200"/>
            <a:ext cx="6477000" cy="5638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8817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Clinical features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Headache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drowsiness, fever and neck stiffness are the usual presenting features.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severe bacterial meningitis the patient may be comatose and later there may be focal neurological signs.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Meningococcal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meningitis is associated with a purpuric rash in 70%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812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208</TotalTime>
  <Words>813</Words>
  <Application>Microsoft Office PowerPoint</Application>
  <PresentationFormat>On-screen Show (4:3)</PresentationFormat>
  <Paragraphs>130</Paragraphs>
  <Slides>21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CNS INFECTION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Risk factor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CNS INFECTION</dc:title>
  <dc:creator>Administrator</dc:creator>
  <cp:lastModifiedBy>Administrator</cp:lastModifiedBy>
  <cp:revision>22</cp:revision>
  <dcterms:created xsi:type="dcterms:W3CDTF">2006-08-16T00:00:00Z</dcterms:created>
  <dcterms:modified xsi:type="dcterms:W3CDTF">2019-02-16T20:15:41Z</dcterms:modified>
</cp:coreProperties>
</file>