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D03161-5B5A-4602-A7C5-88E5656B714E}" type="datetimeFigureOut">
              <a:rPr lang="ar-IQ" smtClean="0"/>
              <a:t>29/03/1438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CBCE58-9AFD-4D73-B052-7560BA14C627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5112568"/>
          </a:xfrm>
        </p:spPr>
        <p:txBody>
          <a:bodyPr/>
          <a:lstStyle/>
          <a:p>
            <a:pPr algn="l"/>
            <a:r>
              <a:rPr lang="en-US" dirty="0" err="1" smtClean="0"/>
              <a:t>ArterY</a:t>
            </a:r>
            <a:r>
              <a:rPr lang="en-US" dirty="0" smtClean="0"/>
              <a:t> 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ARTERIOLES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Capillaries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Venules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Endothelial cells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Lipid and water soluble substances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Water exchange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424936" cy="864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Microcirculation and capillary system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89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Edema.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 smtClean="0"/>
              <a:t>Heart failure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Kidney disease</a:t>
            </a:r>
          </a:p>
          <a:p>
            <a:pPr algn="l"/>
            <a:endParaRPr lang="en-US" dirty="0"/>
          </a:p>
          <a:p>
            <a:pPr algn="l"/>
            <a:r>
              <a:rPr lang="en-US" smtClean="0"/>
              <a:t>Liver disease</a:t>
            </a:r>
          </a:p>
          <a:p>
            <a:pPr algn="l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53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Interstitial fluid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61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Interstitial fluid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 smtClean="0"/>
              <a:t>Collagen fibers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Proteoglycan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Fluid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Tissue gel</a:t>
            </a:r>
          </a:p>
        </p:txBody>
      </p:sp>
    </p:spTree>
    <p:extLst>
      <p:ext uri="{BB962C8B-B14F-4D97-AF65-F5344CB8AC3E}">
        <p14:creationId xmlns:p14="http://schemas.microsoft.com/office/powerpoint/2010/main" val="34702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Fluid movement through capillary membrane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 smtClean="0"/>
              <a:t>Capillary pressure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Interstitial pressure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Plasma colloid osmotic pressure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Interstitial fluid colloid osmotic pressure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35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system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 smtClean="0"/>
              <a:t>function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340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Starling equilibrium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 smtClean="0"/>
              <a:t>Under normal condition a state of near equilibrium exist at the capillary membrane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877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edema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 smtClean="0"/>
              <a:t>Intracellular edema</a:t>
            </a:r>
          </a:p>
          <a:p>
            <a:pPr algn="l"/>
            <a:r>
              <a:rPr lang="en-US" dirty="0" smtClean="0"/>
              <a:t>----depression of metabolic system of the tissue</a:t>
            </a:r>
          </a:p>
          <a:p>
            <a:pPr algn="l"/>
            <a:r>
              <a:rPr lang="en-US" dirty="0" smtClean="0"/>
              <a:t>----lack of adequate nutrition to the cells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Extracellular edema</a:t>
            </a:r>
          </a:p>
          <a:p>
            <a:pPr algn="l"/>
            <a:r>
              <a:rPr lang="en-US" dirty="0" smtClean="0"/>
              <a:t>----abnormal leakage of plasma fluid from capillary to the interstitial fluid</a:t>
            </a:r>
          </a:p>
          <a:p>
            <a:pPr algn="l"/>
            <a:r>
              <a:rPr lang="en-US" dirty="0" smtClean="0"/>
              <a:t>----failure of lymphatic to return fluid back to the circulation.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edema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 smtClean="0"/>
              <a:t>1. Increase capillary pressure</a:t>
            </a:r>
          </a:p>
          <a:p>
            <a:pPr algn="l"/>
            <a:r>
              <a:rPr lang="en-US" dirty="0" smtClean="0"/>
              <a:t>#.excessive kidney retention of water and salt</a:t>
            </a:r>
          </a:p>
          <a:p>
            <a:pPr algn="l"/>
            <a:r>
              <a:rPr lang="en-US" dirty="0" smtClean="0"/>
              <a:t>-mineralocorticoid excess</a:t>
            </a:r>
          </a:p>
          <a:p>
            <a:pPr algn="l"/>
            <a:r>
              <a:rPr lang="en-US" dirty="0" smtClean="0"/>
              <a:t>#. high venous pressure</a:t>
            </a:r>
          </a:p>
          <a:p>
            <a:pPr algn="l"/>
            <a:r>
              <a:rPr lang="en-US" dirty="0" smtClean="0"/>
              <a:t>- heart failure </a:t>
            </a:r>
          </a:p>
          <a:p>
            <a:pPr algn="l"/>
            <a:r>
              <a:rPr lang="en-US" dirty="0" smtClean="0"/>
              <a:t>-venous obstruction</a:t>
            </a:r>
          </a:p>
          <a:p>
            <a:pPr algn="l"/>
            <a:r>
              <a:rPr lang="en-US" dirty="0" smtClean="0"/>
              <a:t>-failure of venous pump</a:t>
            </a:r>
          </a:p>
          <a:p>
            <a:pPr algn="l"/>
            <a:r>
              <a:rPr lang="en-US" dirty="0" smtClean="0"/>
              <a:t>#. decrease arteriolar resistance</a:t>
            </a:r>
          </a:p>
          <a:p>
            <a:pPr algn="l"/>
            <a:r>
              <a:rPr lang="en-US" dirty="0" smtClean="0"/>
              <a:t>Increase body heat, nervous sys abnormalities, drugs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49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 smtClean="0"/>
              <a:t>2.Decrease plasma proteins.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3.increase capillary permeability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4.blockage of lymphatic </a:t>
            </a:r>
            <a:r>
              <a:rPr lang="en-US" dirty="0" err="1" smtClean="0"/>
              <a:t>returen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52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</TotalTime>
  <Words>175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Microcirculation and capillary system </vt:lpstr>
      <vt:lpstr>Interstitial fluid</vt:lpstr>
      <vt:lpstr>Interstitial fluid</vt:lpstr>
      <vt:lpstr>Fluid movement through capillary membrane</vt:lpstr>
      <vt:lpstr>Lymphatic system</vt:lpstr>
      <vt:lpstr>Starling equilibrium</vt:lpstr>
      <vt:lpstr>edema</vt:lpstr>
      <vt:lpstr>Causes of edema</vt:lpstr>
      <vt:lpstr>causes</vt:lpstr>
      <vt:lpstr>Edema.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Microcirculation and capillary system </dc:title>
  <dc:creator>DELL 5</dc:creator>
  <cp:lastModifiedBy>DELL 5</cp:lastModifiedBy>
  <cp:revision>18</cp:revision>
  <dcterms:created xsi:type="dcterms:W3CDTF">2016-12-28T05:59:13Z</dcterms:created>
  <dcterms:modified xsi:type="dcterms:W3CDTF">2016-12-28T06:30:16Z</dcterms:modified>
</cp:coreProperties>
</file>