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29/04/1440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29/04/1440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29/04/1440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29/04/1440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29/04/1440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29/04/1440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29/04/1440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29/04/1440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29/04/1440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29/04/1440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29/04/1440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29/04/1440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dc.gov/zika/prevention/sexual-transmission-prevention.html" TargetMode="External"/><Relationship Id="rId2" Type="http://schemas.openxmlformats.org/officeDocument/2006/relationships/hyperlink" Target="https://www.cdc.gov/std/prevention/screeningreccs.htm" TargetMode="External"/><Relationship Id="rId1" Type="http://schemas.openxmlformats.org/officeDocument/2006/relationships/slideLayout" Target="../slideLayouts/slideLayout2.xml"/><Relationship Id="rId4" Type="http://schemas.openxmlformats.org/officeDocument/2006/relationships/hyperlink" Target="https://www.cdc.gov/vhf/ebola/transmission/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IQ"/>
          </a:p>
        </p:txBody>
      </p:sp>
      <p:sp>
        <p:nvSpPr>
          <p:cNvPr id="3" name="عنوان فرعي 2"/>
          <p:cNvSpPr>
            <a:spLocks noGrp="1"/>
          </p:cNvSpPr>
          <p:nvPr>
            <p:ph type="subTitle" idx="1"/>
          </p:nvPr>
        </p:nvSpPr>
        <p:spPr/>
        <p:txBody>
          <a:bodyPr/>
          <a:lstStyle/>
          <a:p>
            <a:endParaRPr lang="ar-IQ"/>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62500" lnSpcReduction="20000"/>
          </a:bodyPr>
          <a:lstStyle/>
          <a:p>
            <a:r>
              <a:rPr lang="en-US" b="1" dirty="0" smtClean="0"/>
              <a:t>What are STDs?</a:t>
            </a:r>
          </a:p>
          <a:p>
            <a:r>
              <a:rPr lang="en-US" dirty="0" smtClean="0"/>
              <a:t>Sexually transmitted diseases (STDs) are passed from one person to another through intimate physical contact – such as heavy petting –  and from sexual activity including vaginal, oral, and anal sex. STDs are very common. In fact, CDC estimates 20 million new infections occur every year in the United States. STDs can mostly be prevented by not having sex. If you do have sex, you can lower your risk by using condoms and being in a sexual relationship with a partner who does not have an STD. STDs do not always cause symptoms, so it is possible to have an infection and not know it. That is why it is important to </a:t>
            </a:r>
            <a:r>
              <a:rPr lang="en-US" dirty="0" smtClean="0">
                <a:hlinkClick r:id="rId2"/>
              </a:rPr>
              <a:t>get tested(https://www.cdc.gov/std/prevention/screeningreccs.htm)</a:t>
            </a:r>
            <a:r>
              <a:rPr lang="en-US" dirty="0" smtClean="0"/>
              <a:t> if you are having sex. If you are diagnosed with an STD, know that all can be treated with medicine and some can be cured entirely.</a:t>
            </a:r>
          </a:p>
          <a:p>
            <a:r>
              <a:rPr lang="en-US" dirty="0" smtClean="0"/>
              <a:t>There are dozens of STDs. Some STDs, such as syphilis, gonorrhea, and </a:t>
            </a:r>
            <a:r>
              <a:rPr lang="en-US" dirty="0" err="1" smtClean="0"/>
              <a:t>chlamydia</a:t>
            </a:r>
            <a:r>
              <a:rPr lang="en-US" dirty="0" smtClean="0"/>
              <a:t>, are spread mainly by sexual contact. Other diseases, including </a:t>
            </a:r>
            <a:r>
              <a:rPr lang="en-US" dirty="0" err="1" smtClean="0">
                <a:hlinkClick r:id="rId3"/>
              </a:rPr>
              <a:t>Zika</a:t>
            </a:r>
            <a:r>
              <a:rPr lang="en-US" dirty="0" smtClean="0"/>
              <a:t> and </a:t>
            </a:r>
            <a:r>
              <a:rPr lang="en-US" dirty="0" smtClean="0">
                <a:hlinkClick r:id="rId4"/>
              </a:rPr>
              <a:t>Ebola</a:t>
            </a:r>
            <a:r>
              <a:rPr lang="en-US" dirty="0" smtClean="0"/>
              <a:t>, </a:t>
            </a:r>
            <a:r>
              <a:rPr lang="en-US" i="1" dirty="0" smtClean="0"/>
              <a:t>can</a:t>
            </a:r>
            <a:r>
              <a:rPr lang="en-US" dirty="0" smtClean="0"/>
              <a:t> be spread sexually but are more often spread through ways other than sex.</a:t>
            </a:r>
          </a:p>
          <a:p>
            <a:endParaRPr lang="ar-IQ"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Words>
  <Application>Microsoft Office PowerPoint</Application>
  <PresentationFormat>عرض على الشاشة (3:4)‏</PresentationFormat>
  <Paragraphs>3</Paragraphs>
  <Slides>2</Slides>
  <Notes>0</Notes>
  <HiddenSlides>0</HiddenSlides>
  <MMClips>0</MMClips>
  <ScaleCrop>false</ScaleCrop>
  <HeadingPairs>
    <vt:vector size="4" baseType="variant">
      <vt:variant>
        <vt:lpstr>سمة</vt:lpstr>
      </vt:variant>
      <vt:variant>
        <vt:i4>1</vt:i4>
      </vt:variant>
      <vt:variant>
        <vt:lpstr>عناوين الشرائح</vt:lpstr>
      </vt:variant>
      <vt:variant>
        <vt:i4>2</vt:i4>
      </vt:variant>
    </vt:vector>
  </HeadingPairs>
  <TitlesOfParts>
    <vt:vector size="3" baseType="lpstr">
      <vt:lpstr>سمة Office</vt:lpstr>
      <vt:lpstr>الشريحة 1</vt:lpstr>
      <vt:lpstr>الشريحة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 Muslim Saeed</dc:creator>
  <cp:lastModifiedBy>Dr Muslim Al-Hilaly</cp:lastModifiedBy>
  <cp:revision>1</cp:revision>
  <dcterms:created xsi:type="dcterms:W3CDTF">2019-01-05T21:35:06Z</dcterms:created>
  <dcterms:modified xsi:type="dcterms:W3CDTF">2019-01-05T21:38:07Z</dcterms:modified>
</cp:coreProperties>
</file>