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1" r:id="rId2"/>
    <p:sldMasterId id="2147483681" r:id="rId3"/>
    <p:sldMasterId id="2147483691" r:id="rId4"/>
    <p:sldMasterId id="2147483701" r:id="rId5"/>
    <p:sldMasterId id="2147483711" r:id="rId6"/>
    <p:sldMasterId id="2147483721" r:id="rId7"/>
    <p:sldMasterId id="2147483731" r:id="rId8"/>
    <p:sldMasterId id="2147483741" r:id="rId9"/>
    <p:sldMasterId id="2147483751" r:id="rId10"/>
    <p:sldMasterId id="2147483762" r:id="rId11"/>
  </p:sldMasterIdLst>
  <p:notesMasterIdLst>
    <p:notesMasterId r:id="rId38"/>
  </p:notesMasterIdLst>
  <p:sldIdLst>
    <p:sldId id="270" r:id="rId12"/>
    <p:sldId id="257" r:id="rId13"/>
    <p:sldId id="271" r:id="rId14"/>
    <p:sldId id="281" r:id="rId15"/>
    <p:sldId id="272" r:id="rId16"/>
    <p:sldId id="258" r:id="rId17"/>
    <p:sldId id="273" r:id="rId18"/>
    <p:sldId id="259" r:id="rId19"/>
    <p:sldId id="260" r:id="rId20"/>
    <p:sldId id="261" r:id="rId21"/>
    <p:sldId id="282" r:id="rId22"/>
    <p:sldId id="262" r:id="rId23"/>
    <p:sldId id="274" r:id="rId24"/>
    <p:sldId id="263" r:id="rId25"/>
    <p:sldId id="278" r:id="rId26"/>
    <p:sldId id="275" r:id="rId27"/>
    <p:sldId id="276" r:id="rId28"/>
    <p:sldId id="277" r:id="rId29"/>
    <p:sldId id="264" r:id="rId30"/>
    <p:sldId id="265" r:id="rId31"/>
    <p:sldId id="266" r:id="rId32"/>
    <p:sldId id="267" r:id="rId33"/>
    <p:sldId id="268" r:id="rId34"/>
    <p:sldId id="269" r:id="rId35"/>
    <p:sldId id="280" r:id="rId36"/>
    <p:sldId id="279" r:id="rId37"/>
  </p:sldIdLst>
  <p:sldSz cx="9144000" cy="6858000" type="screen4x3"/>
  <p:notesSz cx="6858000" cy="9144000"/>
  <p:defaultTextStyle>
    <a:defPPr>
      <a:defRPr lang="ar-SA"/>
    </a:defPPr>
    <a:lvl1pPr marL="0" algn="r" defTabSz="911171" rtl="1" eaLnBrk="1" latinLnBrk="0" hangingPunct="1">
      <a:defRPr sz="1800" kern="1200">
        <a:solidFill>
          <a:schemeClr val="tx1"/>
        </a:solidFill>
        <a:latin typeface="+mn-lt"/>
        <a:ea typeface="+mn-ea"/>
        <a:cs typeface="+mn-cs"/>
      </a:defRPr>
    </a:lvl1pPr>
    <a:lvl2pPr marL="455569" algn="r" defTabSz="911171" rtl="1" eaLnBrk="1" latinLnBrk="0" hangingPunct="1">
      <a:defRPr sz="1800" kern="1200">
        <a:solidFill>
          <a:schemeClr val="tx1"/>
        </a:solidFill>
        <a:latin typeface="+mn-lt"/>
        <a:ea typeface="+mn-ea"/>
        <a:cs typeface="+mn-cs"/>
      </a:defRPr>
    </a:lvl2pPr>
    <a:lvl3pPr marL="911171" algn="r" defTabSz="911171" rtl="1" eaLnBrk="1" latinLnBrk="0" hangingPunct="1">
      <a:defRPr sz="1800" kern="1200">
        <a:solidFill>
          <a:schemeClr val="tx1"/>
        </a:solidFill>
        <a:latin typeface="+mn-lt"/>
        <a:ea typeface="+mn-ea"/>
        <a:cs typeface="+mn-cs"/>
      </a:defRPr>
    </a:lvl3pPr>
    <a:lvl4pPr marL="1366770" algn="r" defTabSz="911171" rtl="1" eaLnBrk="1" latinLnBrk="0" hangingPunct="1">
      <a:defRPr sz="1800" kern="1200">
        <a:solidFill>
          <a:schemeClr val="tx1"/>
        </a:solidFill>
        <a:latin typeface="+mn-lt"/>
        <a:ea typeface="+mn-ea"/>
        <a:cs typeface="+mn-cs"/>
      </a:defRPr>
    </a:lvl4pPr>
    <a:lvl5pPr marL="1822352" algn="r" defTabSz="911171" rtl="1" eaLnBrk="1" latinLnBrk="0" hangingPunct="1">
      <a:defRPr sz="1800" kern="1200">
        <a:solidFill>
          <a:schemeClr val="tx1"/>
        </a:solidFill>
        <a:latin typeface="+mn-lt"/>
        <a:ea typeface="+mn-ea"/>
        <a:cs typeface="+mn-cs"/>
      </a:defRPr>
    </a:lvl5pPr>
    <a:lvl6pPr marL="2277949" algn="r" defTabSz="911171" rtl="1" eaLnBrk="1" latinLnBrk="0" hangingPunct="1">
      <a:defRPr sz="1800" kern="1200">
        <a:solidFill>
          <a:schemeClr val="tx1"/>
        </a:solidFill>
        <a:latin typeface="+mn-lt"/>
        <a:ea typeface="+mn-ea"/>
        <a:cs typeface="+mn-cs"/>
      </a:defRPr>
    </a:lvl6pPr>
    <a:lvl7pPr marL="2733535" algn="r" defTabSz="911171" rtl="1" eaLnBrk="1" latinLnBrk="0" hangingPunct="1">
      <a:defRPr sz="1800" kern="1200">
        <a:solidFill>
          <a:schemeClr val="tx1"/>
        </a:solidFill>
        <a:latin typeface="+mn-lt"/>
        <a:ea typeface="+mn-ea"/>
        <a:cs typeface="+mn-cs"/>
      </a:defRPr>
    </a:lvl7pPr>
    <a:lvl8pPr marL="3189117" algn="r" defTabSz="911171" rtl="1" eaLnBrk="1" latinLnBrk="0" hangingPunct="1">
      <a:defRPr sz="1800" kern="1200">
        <a:solidFill>
          <a:schemeClr val="tx1"/>
        </a:solidFill>
        <a:latin typeface="+mn-lt"/>
        <a:ea typeface="+mn-ea"/>
        <a:cs typeface="+mn-cs"/>
      </a:defRPr>
    </a:lvl8pPr>
    <a:lvl9pPr marL="3644698" algn="r" defTabSz="911171"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624" autoAdjust="0"/>
  </p:normalViewPr>
  <p:slideViewPr>
    <p:cSldViewPr>
      <p:cViewPr varScale="1">
        <p:scale>
          <a:sx n="81" d="100"/>
          <a:sy n="81" d="100"/>
        </p:scale>
        <p:origin x="-1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B4B0671-3EC4-45D6-A21F-A828FD841AD7}" type="datetimeFigureOut">
              <a:rPr lang="ar-IQ" smtClean="0"/>
              <a:t>29/01/1438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4559035-EC38-432F-A59C-0D1CA96710E7}" type="slidenum">
              <a:rPr lang="ar-IQ" smtClean="0"/>
              <a:t>‹#›</a:t>
            </a:fld>
            <a:endParaRPr lang="ar-IQ"/>
          </a:p>
        </p:txBody>
      </p:sp>
    </p:spTree>
    <p:extLst>
      <p:ext uri="{BB962C8B-B14F-4D97-AF65-F5344CB8AC3E}">
        <p14:creationId xmlns:p14="http://schemas.microsoft.com/office/powerpoint/2010/main" val="750584253"/>
      </p:ext>
    </p:extLst>
  </p:cSld>
  <p:clrMap bg1="lt1" tx1="dk1" bg2="lt2" tx2="dk2" accent1="accent1" accent2="accent2" accent3="accent3" accent4="accent4" accent5="accent5" accent6="accent6" hlink="hlink" folHlink="folHlink"/>
  <p:notesStyle>
    <a:lvl1pPr marL="0" algn="r" defTabSz="911171" rtl="1" eaLnBrk="1" latinLnBrk="0" hangingPunct="1">
      <a:defRPr sz="1200" kern="1200">
        <a:solidFill>
          <a:schemeClr val="tx1"/>
        </a:solidFill>
        <a:latin typeface="+mn-lt"/>
        <a:ea typeface="+mn-ea"/>
        <a:cs typeface="+mn-cs"/>
      </a:defRPr>
    </a:lvl1pPr>
    <a:lvl2pPr marL="455569" algn="r" defTabSz="911171" rtl="1" eaLnBrk="1" latinLnBrk="0" hangingPunct="1">
      <a:defRPr sz="1200" kern="1200">
        <a:solidFill>
          <a:schemeClr val="tx1"/>
        </a:solidFill>
        <a:latin typeface="+mn-lt"/>
        <a:ea typeface="+mn-ea"/>
        <a:cs typeface="+mn-cs"/>
      </a:defRPr>
    </a:lvl2pPr>
    <a:lvl3pPr marL="911171" algn="r" defTabSz="911171" rtl="1" eaLnBrk="1" latinLnBrk="0" hangingPunct="1">
      <a:defRPr sz="1200" kern="1200">
        <a:solidFill>
          <a:schemeClr val="tx1"/>
        </a:solidFill>
        <a:latin typeface="+mn-lt"/>
        <a:ea typeface="+mn-ea"/>
        <a:cs typeface="+mn-cs"/>
      </a:defRPr>
    </a:lvl3pPr>
    <a:lvl4pPr marL="1366770" algn="r" defTabSz="911171" rtl="1" eaLnBrk="1" latinLnBrk="0" hangingPunct="1">
      <a:defRPr sz="1200" kern="1200">
        <a:solidFill>
          <a:schemeClr val="tx1"/>
        </a:solidFill>
        <a:latin typeface="+mn-lt"/>
        <a:ea typeface="+mn-ea"/>
        <a:cs typeface="+mn-cs"/>
      </a:defRPr>
    </a:lvl4pPr>
    <a:lvl5pPr marL="1822352" algn="r" defTabSz="911171" rtl="1" eaLnBrk="1" latinLnBrk="0" hangingPunct="1">
      <a:defRPr sz="1200" kern="1200">
        <a:solidFill>
          <a:schemeClr val="tx1"/>
        </a:solidFill>
        <a:latin typeface="+mn-lt"/>
        <a:ea typeface="+mn-ea"/>
        <a:cs typeface="+mn-cs"/>
      </a:defRPr>
    </a:lvl5pPr>
    <a:lvl6pPr marL="2277949" algn="r" defTabSz="911171" rtl="1" eaLnBrk="1" latinLnBrk="0" hangingPunct="1">
      <a:defRPr sz="1200" kern="1200">
        <a:solidFill>
          <a:schemeClr val="tx1"/>
        </a:solidFill>
        <a:latin typeface="+mn-lt"/>
        <a:ea typeface="+mn-ea"/>
        <a:cs typeface="+mn-cs"/>
      </a:defRPr>
    </a:lvl6pPr>
    <a:lvl7pPr marL="2733535" algn="r" defTabSz="911171" rtl="1" eaLnBrk="1" latinLnBrk="0" hangingPunct="1">
      <a:defRPr sz="1200" kern="1200">
        <a:solidFill>
          <a:schemeClr val="tx1"/>
        </a:solidFill>
        <a:latin typeface="+mn-lt"/>
        <a:ea typeface="+mn-ea"/>
        <a:cs typeface="+mn-cs"/>
      </a:defRPr>
    </a:lvl7pPr>
    <a:lvl8pPr marL="3189117" algn="r" defTabSz="911171" rtl="1" eaLnBrk="1" latinLnBrk="0" hangingPunct="1">
      <a:defRPr sz="1200" kern="1200">
        <a:solidFill>
          <a:schemeClr val="tx1"/>
        </a:solidFill>
        <a:latin typeface="+mn-lt"/>
        <a:ea typeface="+mn-ea"/>
        <a:cs typeface="+mn-cs"/>
      </a:defRPr>
    </a:lvl8pPr>
    <a:lvl9pPr marL="3644698" algn="r" defTabSz="911171"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prstGeom prst="rect">
            <a:avLst/>
          </a:prstGeom>
        </p:spPr>
        <p:txBody>
          <a:bodyPr/>
          <a:lstStyle/>
          <a:p>
            <a:pPr lvl="0"/>
            <a:endParaRPr/>
          </a:p>
        </p:txBody>
      </p:sp>
      <p:sp>
        <p:nvSpPr>
          <p:cNvPr id="37" name="Shape 37"/>
          <p:cNvSpPr>
            <a:spLocks noGrp="1"/>
          </p:cNvSpPr>
          <p:nvPr>
            <p:ph type="body" sz="quarter" idx="1"/>
          </p:nvPr>
        </p:nvSpPr>
        <p:spPr>
          <a:prstGeom prst="rect">
            <a:avLst/>
          </a:prstGeom>
        </p:spPr>
        <p:txBody>
          <a:bodyPr/>
          <a:lstStyle/>
          <a:p>
            <a:pPr marL="463176" lvl="0" indent="-209176">
              <a:buSzPct val="171000"/>
              <a:buChar char="-"/>
              <a:defRPr sz="1800"/>
            </a:pPr>
            <a:r>
              <a:rPr sz="1600"/>
              <a:t>introduce myself</a:t>
            </a:r>
          </a:p>
          <a:p>
            <a:pPr marL="463176" lvl="0" indent="-209176">
              <a:buSzPct val="171000"/>
              <a:buChar char="-"/>
              <a:defRPr sz="1800"/>
            </a:pPr>
            <a:r>
              <a:rPr sz="1600"/>
              <a:t>work on 5MB, differentiate delirium from other form of disorganization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pPr lvl="0"/>
            <a:endParaRPr/>
          </a:p>
        </p:txBody>
      </p:sp>
      <p:sp>
        <p:nvSpPr>
          <p:cNvPr id="196" name="Shape 196"/>
          <p:cNvSpPr>
            <a:spLocks noGrp="1"/>
          </p:cNvSpPr>
          <p:nvPr>
            <p:ph type="body" sz="quarter" idx="1"/>
          </p:nvPr>
        </p:nvSpPr>
        <p:spPr>
          <a:prstGeom prst="rect">
            <a:avLst/>
          </a:prstGeom>
        </p:spPr>
        <p:txBody>
          <a:bodyPr/>
          <a:lstStyle/>
          <a:p>
            <a:pPr lvl="0">
              <a:defRPr sz="1800"/>
            </a:pPr>
            <a:r>
              <a:rPr sz="1600"/>
              <a:t>Nearly any medical illness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pPr lvl="0"/>
            <a:endParaRPr/>
          </a:p>
        </p:txBody>
      </p:sp>
      <p:sp>
        <p:nvSpPr>
          <p:cNvPr id="205" name="Shape 205"/>
          <p:cNvSpPr>
            <a:spLocks noGrp="1"/>
          </p:cNvSpPr>
          <p:nvPr>
            <p:ph type="body" sz="quarter" idx="1"/>
          </p:nvPr>
        </p:nvSpPr>
        <p:spPr>
          <a:prstGeom prst="rect">
            <a:avLst/>
          </a:prstGeom>
        </p:spPr>
        <p:txBody>
          <a:bodyPr/>
          <a:lstStyle/>
          <a:p>
            <a:pPr marL="463176" lvl="0" indent="-209176">
              <a:buSzPct val="171000"/>
              <a:buChar char="-"/>
              <a:defRPr sz="1800"/>
            </a:pPr>
            <a:r>
              <a:rPr sz="1600"/>
              <a:t>procalcitonin (marker of systemic infection)</a:t>
            </a:r>
          </a:p>
          <a:p>
            <a:pPr marL="463176" lvl="0" indent="-209176">
              <a:buSzPct val="171000"/>
              <a:buChar char="-"/>
              <a:defRPr sz="1800"/>
            </a:pPr>
            <a:r>
              <a:rPr sz="1600"/>
              <a:t>like muscle the brain regulates flow, complicated process (neurotransmitter, glial cells)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6"/>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569" indent="0" algn="ctr">
              <a:buNone/>
              <a:defRPr>
                <a:solidFill>
                  <a:schemeClr val="tx1">
                    <a:tint val="75000"/>
                  </a:schemeClr>
                </a:solidFill>
              </a:defRPr>
            </a:lvl2pPr>
            <a:lvl3pPr marL="911171" indent="0" algn="ctr">
              <a:buNone/>
              <a:defRPr>
                <a:solidFill>
                  <a:schemeClr val="tx1">
                    <a:tint val="75000"/>
                  </a:schemeClr>
                </a:solidFill>
              </a:defRPr>
            </a:lvl3pPr>
            <a:lvl4pPr marL="1366770" indent="0" algn="ctr">
              <a:buNone/>
              <a:defRPr>
                <a:solidFill>
                  <a:schemeClr val="tx1">
                    <a:tint val="75000"/>
                  </a:schemeClr>
                </a:solidFill>
              </a:defRPr>
            </a:lvl4pPr>
            <a:lvl5pPr marL="1822352" indent="0" algn="ctr">
              <a:buNone/>
              <a:defRPr>
                <a:solidFill>
                  <a:schemeClr val="tx1">
                    <a:tint val="75000"/>
                  </a:schemeClr>
                </a:solidFill>
              </a:defRPr>
            </a:lvl5pPr>
            <a:lvl6pPr marL="2277949" indent="0" algn="ctr">
              <a:buNone/>
              <a:defRPr>
                <a:solidFill>
                  <a:schemeClr val="tx1">
                    <a:tint val="75000"/>
                  </a:schemeClr>
                </a:solidFill>
              </a:defRPr>
            </a:lvl6pPr>
            <a:lvl7pPr marL="2733535" indent="0" algn="ctr">
              <a:buNone/>
              <a:defRPr>
                <a:solidFill>
                  <a:schemeClr val="tx1">
                    <a:tint val="75000"/>
                  </a:schemeClr>
                </a:solidFill>
              </a:defRPr>
            </a:lvl7pPr>
            <a:lvl8pPr marL="3189117" indent="0" algn="ctr">
              <a:buNone/>
              <a:defRPr>
                <a:solidFill>
                  <a:schemeClr val="tx1">
                    <a:tint val="75000"/>
                  </a:schemeClr>
                </a:solidFill>
              </a:defRPr>
            </a:lvl8pPr>
            <a:lvl9pPr marL="3644698"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61155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2969" y="2089547"/>
            <a:ext cx="7358063" cy="2678906"/>
          </a:xfrm>
          <a:prstGeom prst="rect">
            <a:avLst/>
          </a:prstGeom>
          <a:noFill/>
        </p:spPr>
        <p:txBody>
          <a:bodyPr lIns="26788" tIns="26788" rIns="26788" bIns="26788"/>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1984748861"/>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788" tIns="26788" rIns="26788" bIns="26788"/>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341631538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2"/>
            <a:ext cx="3545086" cy="4027289"/>
          </a:xfrm>
          <a:prstGeom prst="rect">
            <a:avLst/>
          </a:prstGeom>
        </p:spPr>
        <p:txBody>
          <a:bodyPr numCol="1" spcCol="26788" anchor="ctr"/>
          <a:lstStyle>
            <a:lvl1pPr>
              <a:defRPr sz="2100"/>
            </a:lvl1pPr>
            <a:lvl2pPr marL="414563" indent="-137753">
              <a:spcBef>
                <a:spcPts val="914"/>
              </a:spcBef>
              <a:buSzPct val="171000"/>
              <a:buChar char="•"/>
            </a:lvl2pPr>
            <a:lvl3pPr marL="557433" indent="-137753">
              <a:spcBef>
                <a:spcPts val="914"/>
              </a:spcBef>
              <a:buSzPct val="171000"/>
              <a:buChar char="-"/>
            </a:lvl3pPr>
            <a:lvl4pPr marL="1182489" indent="-271693">
              <a:buSzPct val="171000"/>
              <a:buChar char="•"/>
              <a:defRPr sz="2100"/>
            </a:lvl4pPr>
            <a:lvl5pPr marL="1423582" indent="-271693">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841057703"/>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2"/>
            <a:ext cx="3545086" cy="4027289"/>
          </a:xfrm>
          <a:prstGeom prst="rect">
            <a:avLst/>
          </a:prstGeom>
        </p:spPr>
        <p:txBody>
          <a:bodyPr numCol="1" spcCol="26788" anchor="ctr"/>
          <a:lstStyle>
            <a:lvl2pPr marL="414563" indent="-137753">
              <a:spcBef>
                <a:spcPts val="914"/>
              </a:spcBef>
              <a:buSzPct val="171000"/>
              <a:buChar char="•"/>
              <a:defRPr sz="1100"/>
            </a:lvl2pPr>
            <a:lvl3pPr marL="557433" indent="-137753">
              <a:spcBef>
                <a:spcPts val="914"/>
              </a:spcBef>
              <a:buSzPct val="171000"/>
              <a:buChar char="-"/>
              <a:defRPr sz="1100"/>
            </a:lvl3pPr>
            <a:lvl4pPr marL="1182489" indent="-271693">
              <a:buSzPct val="171000"/>
              <a:buChar char="•"/>
            </a:lvl4pPr>
            <a:lvl5pPr marL="1423582" indent="-271693">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200280527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707"/>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707"/>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373737"/>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893038" y="1151930"/>
            <a:ext cx="7358063" cy="2312789"/>
          </a:xfrm>
          <a:prstGeom prst="rect">
            <a:avLst/>
          </a:prstGeom>
          <a:noFill/>
        </p:spPr>
        <p:txBody>
          <a:bodyPr lIns="26688" tIns="26688" rIns="26688" bIns="26688" anchor="b"/>
          <a:lstStyle>
            <a:lvl1pPr algn="ctr">
              <a:defRPr sz="3800"/>
            </a:lvl1pPr>
          </a:lstStyle>
          <a:p>
            <a:pPr lvl="0">
              <a:defRPr sz="1800">
                <a:solidFill>
                  <a:srgbClr val="000000"/>
                </a:solidFill>
              </a:defRPr>
            </a:pPr>
            <a:r>
              <a:rPr sz="3800">
                <a:solidFill>
                  <a:srgbClr val="FFD877"/>
                </a:solidFill>
              </a:rPr>
              <a:t>Title Text</a:t>
            </a:r>
          </a:p>
        </p:txBody>
      </p:sp>
      <p:sp>
        <p:nvSpPr>
          <p:cNvPr id="6" name="Shape 6"/>
          <p:cNvSpPr>
            <a:spLocks noGrp="1"/>
          </p:cNvSpPr>
          <p:nvPr>
            <p:ph type="body" idx="1"/>
          </p:nvPr>
        </p:nvSpPr>
        <p:spPr>
          <a:xfrm>
            <a:off x="893038" y="3937992"/>
            <a:ext cx="7358063" cy="803672"/>
          </a:xfrm>
          <a:prstGeom prst="rect">
            <a:avLst/>
          </a:prstGeom>
        </p:spPr>
        <p:txBody>
          <a:bodyPr lIns="26688" tIns="26688" rIns="26688" bIns="26688" numCol="1" spcCol="26688"/>
          <a:lstStyle>
            <a:lvl1pPr algn="ctr">
              <a:spcBef>
                <a:spcPts val="0"/>
              </a:spcBef>
              <a:defRPr sz="1800">
                <a:solidFill>
                  <a:srgbClr val="EBEBEB"/>
                </a:solidFill>
              </a:defRPr>
            </a:lvl1pPr>
            <a:lvl2pPr algn="ctr">
              <a:spcBef>
                <a:spcPts val="0"/>
              </a:spcBef>
              <a:defRPr sz="1800">
                <a:solidFill>
                  <a:srgbClr val="EBEBEB"/>
                </a:solidFill>
              </a:defRPr>
            </a:lvl2pPr>
            <a:lvl3pPr marL="0" indent="0" algn="ctr">
              <a:spcBef>
                <a:spcPts val="0"/>
              </a:spcBef>
              <a:buSzTx/>
              <a:buNone/>
              <a:defRPr sz="1800">
                <a:solidFill>
                  <a:srgbClr val="EBEBEB"/>
                </a:solidFill>
              </a:defRPr>
            </a:lvl3pPr>
            <a:lvl4pPr algn="ctr">
              <a:spcBef>
                <a:spcPts val="0"/>
              </a:spcBef>
              <a:defRPr sz="1800">
                <a:solidFill>
                  <a:srgbClr val="EBEBEB"/>
                </a:solidFill>
              </a:defRPr>
            </a:lvl4pPr>
            <a:lvl5pPr algn="ctr">
              <a:spcBef>
                <a:spcPts val="0"/>
              </a:spcBef>
              <a:defRPr sz="1800">
                <a:solidFill>
                  <a:srgbClr val="EBEBEB"/>
                </a:solidFill>
              </a:defRPr>
            </a:lvl5pPr>
          </a:lstStyle>
          <a:p>
            <a:pPr lvl="0">
              <a:defRPr sz="1800">
                <a:solidFill>
                  <a:srgbClr val="000000"/>
                </a:solidFill>
              </a:defRPr>
            </a:pPr>
            <a:r>
              <a:rPr sz="1800">
                <a:solidFill>
                  <a:srgbClr val="EBEBEB"/>
                </a:solidFill>
              </a:rPr>
              <a:t>Body Level One</a:t>
            </a:r>
          </a:p>
          <a:p>
            <a:pPr lvl="1">
              <a:defRPr sz="1800">
                <a:solidFill>
                  <a:srgbClr val="000000"/>
                </a:solidFill>
              </a:defRPr>
            </a:pPr>
            <a:r>
              <a:rPr sz="1800">
                <a:solidFill>
                  <a:srgbClr val="EBEBEB"/>
                </a:solidFill>
              </a:rPr>
              <a:t>Body Level Two</a:t>
            </a:r>
          </a:p>
          <a:p>
            <a:pPr lvl="2">
              <a:defRPr sz="1800">
                <a:solidFill>
                  <a:srgbClr val="000000"/>
                </a:solidFill>
              </a:defRPr>
            </a:pPr>
            <a:r>
              <a:rPr sz="1800">
                <a:solidFill>
                  <a:srgbClr val="EBEBEB"/>
                </a:solidFill>
              </a:rPr>
              <a:t>Body Level Three</a:t>
            </a:r>
          </a:p>
          <a:p>
            <a:pPr lvl="3">
              <a:defRPr sz="1800">
                <a:solidFill>
                  <a:srgbClr val="000000"/>
                </a:solidFill>
              </a:defRPr>
            </a:pPr>
            <a:r>
              <a:rPr sz="1800">
                <a:solidFill>
                  <a:srgbClr val="EBEBEB"/>
                </a:solidFill>
              </a:rPr>
              <a:t>Body Level Four</a:t>
            </a:r>
          </a:p>
          <a:p>
            <a:pPr lvl="4">
              <a:defRPr sz="1800">
                <a:solidFill>
                  <a:srgbClr val="000000"/>
                </a:solidFill>
              </a:defRPr>
            </a:pPr>
            <a:r>
              <a:rPr sz="1800">
                <a:solidFill>
                  <a:srgbClr val="EBEBEB"/>
                </a:solidFill>
              </a:rPr>
              <a:t>Body Level Five</a:t>
            </a:r>
          </a:p>
        </p:txBody>
      </p:sp>
    </p:spTree>
    <p:extLst>
      <p:ext uri="{BB962C8B-B14F-4D97-AF65-F5344CB8AC3E}">
        <p14:creationId xmlns:p14="http://schemas.microsoft.com/office/powerpoint/2010/main" val="31955699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3037" y="1951137"/>
            <a:ext cx="7358063" cy="4027289"/>
          </a:xfrm>
          <a:prstGeom prst="rect">
            <a:avLst/>
          </a:prstGeom>
        </p:spPr>
        <p:txBody>
          <a:bodyPr lIns="26689" tIns="26689" rIns="26689" bIns="26689" numCol="1" spcCol="26689" anchor="ctr"/>
          <a:lstStyle>
            <a:lvl1pPr marL="222433" indent="-222433">
              <a:spcBef>
                <a:spcPts val="2180"/>
              </a:spcBef>
              <a:buSzPct val="40000"/>
              <a:buFont typeface="Lucida Grande"/>
              <a:buBlip>
                <a:blip r:embed="rId2"/>
              </a:buBlip>
              <a:defRPr sz="2400"/>
            </a:lvl1pPr>
            <a:lvl2pPr marL="578381" indent="-160176" defTabSz="320330">
              <a:spcBef>
                <a:spcPts val="773"/>
              </a:spcBef>
              <a:buSzPct val="100000"/>
              <a:buChar char="-"/>
            </a:lvl2pPr>
            <a:lvl3pPr marL="880948" indent="-222433">
              <a:spcBef>
                <a:spcPts val="352"/>
              </a:spcBef>
              <a:buSzPct val="100000"/>
              <a:buAutoNum type="romanLcPeriod"/>
            </a:lvl3pPr>
            <a:lvl4pPr marL="1219085" indent="-311440">
              <a:spcBef>
                <a:spcPts val="1547"/>
              </a:spcBef>
              <a:buSzPct val="171000"/>
              <a:buChar char="•"/>
              <a:defRPr sz="2400"/>
            </a:lvl4pPr>
            <a:lvl5pPr marL="1459319" indent="-311440">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25770831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3037" y="1004591"/>
            <a:ext cx="7358063" cy="4027289"/>
          </a:xfrm>
          <a:prstGeom prst="rect">
            <a:avLst/>
          </a:prstGeom>
        </p:spPr>
        <p:txBody>
          <a:bodyPr lIns="26689" tIns="26689" rIns="26689" bIns="26689" numCol="1" spcCol="26689" anchor="ctr"/>
          <a:lstStyle>
            <a:lvl1pPr marL="222433" indent="-222433">
              <a:spcBef>
                <a:spcPts val="2180"/>
              </a:spcBef>
              <a:buSzPct val="40000"/>
              <a:buFont typeface="Lucida Grande"/>
              <a:buBlip>
                <a:blip r:embed="rId3"/>
              </a:buBlip>
              <a:defRPr sz="2400"/>
            </a:lvl1pPr>
            <a:lvl2pPr marL="578381" indent="-160176" defTabSz="320330">
              <a:spcBef>
                <a:spcPts val="773"/>
              </a:spcBef>
              <a:buSzPct val="100000"/>
              <a:buChar char="-"/>
            </a:lvl2pPr>
            <a:lvl3pPr marL="880948" indent="-222433">
              <a:spcBef>
                <a:spcPts val="352"/>
              </a:spcBef>
              <a:buSzPct val="100000"/>
              <a:buAutoNum type="romanLcPeriod"/>
            </a:lvl3pPr>
            <a:lvl4pPr marL="1219085" indent="-311440">
              <a:spcBef>
                <a:spcPts val="1547"/>
              </a:spcBef>
              <a:buSzPct val="171000"/>
              <a:buChar char="•"/>
              <a:defRPr sz="2400"/>
            </a:lvl4pPr>
            <a:lvl5pPr marL="1459319" indent="-311440">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12452982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8475700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2092" indent="-137277">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285566132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19890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3037" y="2089547"/>
            <a:ext cx="7358063" cy="2678906"/>
          </a:xfrm>
          <a:prstGeom prst="rect">
            <a:avLst/>
          </a:prstGeom>
          <a:noFill/>
        </p:spPr>
        <p:txBody>
          <a:bodyPr lIns="26689" tIns="26689" rIns="26689" bIns="26689"/>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394022507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689" tIns="26689" rIns="26689" bIns="26689"/>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32630647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689" anchor="ctr"/>
          <a:lstStyle>
            <a:lvl1pPr>
              <a:defRPr sz="2100"/>
            </a:lvl1pPr>
            <a:lvl2pPr marL="413126" indent="-137277">
              <a:spcBef>
                <a:spcPts val="914"/>
              </a:spcBef>
              <a:buSzPct val="171000"/>
              <a:buChar char="•"/>
            </a:lvl2pPr>
            <a:lvl3pPr marL="555500" indent="-137277">
              <a:spcBef>
                <a:spcPts val="914"/>
              </a:spcBef>
              <a:buSzPct val="171000"/>
              <a:buChar char="-"/>
            </a:lvl3pPr>
            <a:lvl4pPr marL="1178378" indent="-270741">
              <a:buSzPct val="171000"/>
              <a:buChar char="•"/>
              <a:defRPr sz="2100"/>
            </a:lvl4pPr>
            <a:lvl5pPr marL="1418632" indent="-270741">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255960039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689" anchor="ctr"/>
          <a:lstStyle>
            <a:lvl2pPr marL="413126" indent="-137277">
              <a:spcBef>
                <a:spcPts val="914"/>
              </a:spcBef>
              <a:buSzPct val="171000"/>
              <a:buChar char="•"/>
              <a:defRPr sz="1100"/>
            </a:lvl2pPr>
            <a:lvl3pPr marL="555500" indent="-137277">
              <a:spcBef>
                <a:spcPts val="914"/>
              </a:spcBef>
              <a:buSzPct val="171000"/>
              <a:buChar char="-"/>
              <a:defRPr sz="1100"/>
            </a:lvl3pPr>
            <a:lvl4pPr marL="1178378" indent="-270741">
              <a:buSzPct val="171000"/>
              <a:buChar char="•"/>
            </a:lvl4pPr>
            <a:lvl5pPr marL="1418632" indent="-270741">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55534894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3035" y="1951137"/>
            <a:ext cx="7358063" cy="4027289"/>
          </a:xfrm>
          <a:prstGeom prst="rect">
            <a:avLst/>
          </a:prstGeom>
        </p:spPr>
        <p:txBody>
          <a:bodyPr lIns="26692" tIns="26692" rIns="26692" bIns="26692" numCol="1" spcCol="26692" anchor="ctr"/>
          <a:lstStyle>
            <a:lvl1pPr marL="222455" indent="-222455">
              <a:spcBef>
                <a:spcPts val="2180"/>
              </a:spcBef>
              <a:buSzPct val="40000"/>
              <a:buFont typeface="Lucida Grande"/>
              <a:buBlip>
                <a:blip r:embed="rId2"/>
              </a:buBlip>
              <a:defRPr sz="2400"/>
            </a:lvl1pPr>
            <a:lvl2pPr marL="578440" indent="-160193" defTabSz="320363">
              <a:spcBef>
                <a:spcPts val="773"/>
              </a:spcBef>
              <a:buSzPct val="100000"/>
              <a:buChar char="-"/>
            </a:lvl2pPr>
            <a:lvl3pPr marL="881038" indent="-222455">
              <a:spcBef>
                <a:spcPts val="352"/>
              </a:spcBef>
              <a:buSzPct val="100000"/>
              <a:buAutoNum type="romanLcPeriod"/>
            </a:lvl3pPr>
            <a:lvl4pPr marL="1219210" indent="-311472">
              <a:spcBef>
                <a:spcPts val="1547"/>
              </a:spcBef>
              <a:buSzPct val="171000"/>
              <a:buChar char="•"/>
              <a:defRPr sz="2400"/>
            </a:lvl4pPr>
            <a:lvl5pPr marL="1459468" indent="-311472">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130513986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3035" y="1004591"/>
            <a:ext cx="7358063" cy="4027289"/>
          </a:xfrm>
          <a:prstGeom prst="rect">
            <a:avLst/>
          </a:prstGeom>
        </p:spPr>
        <p:txBody>
          <a:bodyPr lIns="26692" tIns="26692" rIns="26692" bIns="26692" numCol="1" spcCol="26692" anchor="ctr"/>
          <a:lstStyle>
            <a:lvl1pPr marL="222455" indent="-222455">
              <a:spcBef>
                <a:spcPts val="2180"/>
              </a:spcBef>
              <a:buSzPct val="40000"/>
              <a:buFont typeface="Lucida Grande"/>
              <a:buBlip>
                <a:blip r:embed="rId3"/>
              </a:buBlip>
              <a:defRPr sz="2400"/>
            </a:lvl1pPr>
            <a:lvl2pPr marL="578440" indent="-160193" defTabSz="320363">
              <a:spcBef>
                <a:spcPts val="773"/>
              </a:spcBef>
              <a:buSzPct val="100000"/>
              <a:buChar char="-"/>
            </a:lvl2pPr>
            <a:lvl3pPr marL="881038" indent="-222455">
              <a:spcBef>
                <a:spcPts val="352"/>
              </a:spcBef>
              <a:buSzPct val="100000"/>
              <a:buAutoNum type="romanLcPeriod"/>
            </a:lvl3pPr>
            <a:lvl4pPr marL="1219210" indent="-311472">
              <a:spcBef>
                <a:spcPts val="1547"/>
              </a:spcBef>
              <a:buSzPct val="171000"/>
              <a:buChar char="•"/>
              <a:defRPr sz="2400"/>
            </a:lvl4pPr>
            <a:lvl5pPr marL="1459468" indent="-311472">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7917447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251633372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2144" indent="-137291">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96896137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07895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3035" y="2089547"/>
            <a:ext cx="7358063" cy="2678906"/>
          </a:xfrm>
          <a:prstGeom prst="rect">
            <a:avLst/>
          </a:prstGeom>
          <a:noFill/>
        </p:spPr>
        <p:txBody>
          <a:bodyPr lIns="26692" tIns="26692" rIns="26692" bIns="26692"/>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5201258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692" tIns="26692" rIns="26692" bIns="26692"/>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195366237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692" anchor="ctr"/>
          <a:lstStyle>
            <a:lvl1pPr>
              <a:defRPr sz="2100"/>
            </a:lvl1pPr>
            <a:lvl2pPr marL="413168" indent="-137291">
              <a:spcBef>
                <a:spcPts val="914"/>
              </a:spcBef>
              <a:buSzPct val="171000"/>
              <a:buChar char="•"/>
            </a:lvl2pPr>
            <a:lvl3pPr marL="555557" indent="-137291">
              <a:spcBef>
                <a:spcPts val="914"/>
              </a:spcBef>
              <a:buSzPct val="171000"/>
              <a:buChar char="-"/>
            </a:lvl3pPr>
            <a:lvl4pPr marL="1178498" indent="-270769">
              <a:buSzPct val="171000"/>
              <a:buChar char="•"/>
              <a:defRPr sz="2100"/>
            </a:lvl4pPr>
            <a:lvl5pPr marL="1418777" indent="-270769">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141893991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69"/>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82"/>
            <a:ext cx="7772400" cy="1500187"/>
          </a:xfrm>
        </p:spPr>
        <p:txBody>
          <a:bodyPr anchor="b"/>
          <a:lstStyle>
            <a:lvl1pPr marL="0" indent="0">
              <a:buNone/>
              <a:defRPr sz="2000">
                <a:solidFill>
                  <a:schemeClr val="tx1">
                    <a:tint val="75000"/>
                  </a:schemeClr>
                </a:solidFill>
              </a:defRPr>
            </a:lvl1pPr>
            <a:lvl2pPr marL="455569" indent="0">
              <a:buNone/>
              <a:defRPr sz="1800">
                <a:solidFill>
                  <a:schemeClr val="tx1">
                    <a:tint val="75000"/>
                  </a:schemeClr>
                </a:solidFill>
              </a:defRPr>
            </a:lvl2pPr>
            <a:lvl3pPr marL="911171" indent="0">
              <a:buNone/>
              <a:defRPr sz="1600">
                <a:solidFill>
                  <a:schemeClr val="tx1">
                    <a:tint val="75000"/>
                  </a:schemeClr>
                </a:solidFill>
              </a:defRPr>
            </a:lvl3pPr>
            <a:lvl4pPr marL="1366770" indent="0">
              <a:buNone/>
              <a:defRPr sz="1400">
                <a:solidFill>
                  <a:schemeClr val="tx1">
                    <a:tint val="75000"/>
                  </a:schemeClr>
                </a:solidFill>
              </a:defRPr>
            </a:lvl4pPr>
            <a:lvl5pPr marL="1822352" indent="0">
              <a:buNone/>
              <a:defRPr sz="1400">
                <a:solidFill>
                  <a:schemeClr val="tx1">
                    <a:tint val="75000"/>
                  </a:schemeClr>
                </a:solidFill>
              </a:defRPr>
            </a:lvl5pPr>
            <a:lvl6pPr marL="2277949" indent="0">
              <a:buNone/>
              <a:defRPr sz="1400">
                <a:solidFill>
                  <a:schemeClr val="tx1">
                    <a:tint val="75000"/>
                  </a:schemeClr>
                </a:solidFill>
              </a:defRPr>
            </a:lvl6pPr>
            <a:lvl7pPr marL="2733535" indent="0">
              <a:buNone/>
              <a:defRPr sz="1400">
                <a:solidFill>
                  <a:schemeClr val="tx1">
                    <a:tint val="75000"/>
                  </a:schemeClr>
                </a:solidFill>
              </a:defRPr>
            </a:lvl7pPr>
            <a:lvl8pPr marL="3189117" indent="0">
              <a:buNone/>
              <a:defRPr sz="1400">
                <a:solidFill>
                  <a:schemeClr val="tx1">
                    <a:tint val="75000"/>
                  </a:schemeClr>
                </a:solidFill>
              </a:defRPr>
            </a:lvl8pPr>
            <a:lvl9pPr marL="3644698"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692" anchor="ctr"/>
          <a:lstStyle>
            <a:lvl2pPr marL="413168" indent="-137291">
              <a:spcBef>
                <a:spcPts val="914"/>
              </a:spcBef>
              <a:buSzPct val="171000"/>
              <a:buChar char="•"/>
              <a:defRPr sz="1100"/>
            </a:lvl2pPr>
            <a:lvl3pPr marL="555557" indent="-137291">
              <a:spcBef>
                <a:spcPts val="914"/>
              </a:spcBef>
              <a:buSzPct val="171000"/>
              <a:buChar char="-"/>
              <a:defRPr sz="1100"/>
            </a:lvl3pPr>
            <a:lvl4pPr marL="1178498" indent="-270769">
              <a:buSzPct val="171000"/>
              <a:buChar char="•"/>
            </a:lvl4pPr>
            <a:lvl5pPr marL="1418777" indent="-270769">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22683181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3022" y="1951137"/>
            <a:ext cx="7358063" cy="4027289"/>
          </a:xfrm>
          <a:prstGeom prst="rect">
            <a:avLst/>
          </a:prstGeom>
        </p:spPr>
        <p:txBody>
          <a:bodyPr lIns="26711" tIns="26711" rIns="26711" bIns="26711" numCol="1" spcCol="26711" anchor="ctr"/>
          <a:lstStyle>
            <a:lvl1pPr marL="222606" indent="-222606">
              <a:spcBef>
                <a:spcPts val="2180"/>
              </a:spcBef>
              <a:buSzPct val="40000"/>
              <a:buFont typeface="Lucida Grande"/>
              <a:buBlip>
                <a:blip r:embed="rId2"/>
              </a:buBlip>
              <a:defRPr sz="2400"/>
            </a:lvl1pPr>
            <a:lvl2pPr marL="578824" indent="-160297" defTabSz="320578">
              <a:spcBef>
                <a:spcPts val="773"/>
              </a:spcBef>
              <a:buSzPct val="100000"/>
              <a:buChar char="-"/>
            </a:lvl2pPr>
            <a:lvl3pPr marL="881623" indent="-222606">
              <a:spcBef>
                <a:spcPts val="352"/>
              </a:spcBef>
              <a:buSzPct val="100000"/>
              <a:buAutoNum type="romanLcPeriod"/>
            </a:lvl3pPr>
            <a:lvl4pPr marL="1220020" indent="-311680">
              <a:spcBef>
                <a:spcPts val="1547"/>
              </a:spcBef>
              <a:buSzPct val="171000"/>
              <a:buChar char="•"/>
              <a:defRPr sz="2400"/>
            </a:lvl4pPr>
            <a:lvl5pPr marL="1460443" indent="-311680">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931972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3022" y="1004591"/>
            <a:ext cx="7358063" cy="4027289"/>
          </a:xfrm>
          <a:prstGeom prst="rect">
            <a:avLst/>
          </a:prstGeom>
        </p:spPr>
        <p:txBody>
          <a:bodyPr lIns="26711" tIns="26711" rIns="26711" bIns="26711" numCol="1" spcCol="26711" anchor="ctr"/>
          <a:lstStyle>
            <a:lvl1pPr marL="222606" indent="-222606">
              <a:spcBef>
                <a:spcPts val="2180"/>
              </a:spcBef>
              <a:buSzPct val="40000"/>
              <a:buFont typeface="Lucida Grande"/>
              <a:buBlip>
                <a:blip r:embed="rId3"/>
              </a:buBlip>
              <a:defRPr sz="2400"/>
            </a:lvl1pPr>
            <a:lvl2pPr marL="578824" indent="-160297" defTabSz="320578">
              <a:spcBef>
                <a:spcPts val="773"/>
              </a:spcBef>
              <a:buSzPct val="100000"/>
              <a:buChar char="-"/>
            </a:lvl2pPr>
            <a:lvl3pPr marL="881623" indent="-222606">
              <a:spcBef>
                <a:spcPts val="352"/>
              </a:spcBef>
              <a:buSzPct val="100000"/>
              <a:buAutoNum type="romanLcPeriod"/>
            </a:lvl3pPr>
            <a:lvl4pPr marL="1220020" indent="-311680">
              <a:spcBef>
                <a:spcPts val="1547"/>
              </a:spcBef>
              <a:buSzPct val="171000"/>
              <a:buChar char="•"/>
              <a:defRPr sz="2400"/>
            </a:lvl4pPr>
            <a:lvl5pPr marL="1460443" indent="-311680">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124846722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16580784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2481" indent="-137382">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185440807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6847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3022" y="2089547"/>
            <a:ext cx="7358063" cy="2678906"/>
          </a:xfrm>
          <a:prstGeom prst="rect">
            <a:avLst/>
          </a:prstGeom>
          <a:noFill/>
        </p:spPr>
        <p:txBody>
          <a:bodyPr lIns="26711" tIns="26711" rIns="26711" bIns="26711"/>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311992145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711" tIns="26711" rIns="26711" bIns="26711"/>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249943306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711" anchor="ctr"/>
          <a:lstStyle>
            <a:lvl1pPr>
              <a:defRPr sz="2100"/>
            </a:lvl1pPr>
            <a:lvl2pPr marL="413441" indent="-137382">
              <a:spcBef>
                <a:spcPts val="914"/>
              </a:spcBef>
              <a:buSzPct val="171000"/>
              <a:buChar char="•"/>
            </a:lvl2pPr>
            <a:lvl3pPr marL="555926" indent="-137382">
              <a:spcBef>
                <a:spcPts val="914"/>
              </a:spcBef>
              <a:buSzPct val="171000"/>
              <a:buChar char="-"/>
            </a:lvl3pPr>
            <a:lvl4pPr marL="1179279" indent="-270951">
              <a:buSzPct val="171000"/>
              <a:buChar char="•"/>
              <a:defRPr sz="2100"/>
            </a:lvl4pPr>
            <a:lvl5pPr marL="1419722" indent="-270951">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376185261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711" anchor="ctr"/>
          <a:lstStyle>
            <a:lvl2pPr marL="413441" indent="-137382">
              <a:spcBef>
                <a:spcPts val="914"/>
              </a:spcBef>
              <a:buSzPct val="171000"/>
              <a:buChar char="•"/>
              <a:defRPr sz="1100"/>
            </a:lvl2pPr>
            <a:lvl3pPr marL="555926" indent="-137382">
              <a:spcBef>
                <a:spcPts val="914"/>
              </a:spcBef>
              <a:buSzPct val="171000"/>
              <a:buChar char="-"/>
              <a:defRPr sz="1100"/>
            </a:lvl3pPr>
            <a:lvl4pPr marL="1179279" indent="-270951">
              <a:buSzPct val="171000"/>
              <a:buChar char="•"/>
            </a:lvl4pPr>
            <a:lvl5pPr marL="1419722" indent="-270951">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21882519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6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6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3016" y="1951137"/>
            <a:ext cx="7358063" cy="4027289"/>
          </a:xfrm>
          <a:prstGeom prst="rect">
            <a:avLst/>
          </a:prstGeom>
        </p:spPr>
        <p:txBody>
          <a:bodyPr lIns="26720" tIns="26720" rIns="26720" bIns="26720" numCol="1" spcCol="26720" anchor="ctr"/>
          <a:lstStyle>
            <a:lvl1pPr marL="222677" indent="-222677">
              <a:spcBef>
                <a:spcPts val="2180"/>
              </a:spcBef>
              <a:buSzPct val="40000"/>
              <a:buFont typeface="Lucida Grande"/>
              <a:buBlip>
                <a:blip r:embed="rId2"/>
              </a:buBlip>
              <a:defRPr sz="2400"/>
            </a:lvl1pPr>
            <a:lvl2pPr marL="579004" indent="-160345" defTabSz="320678">
              <a:spcBef>
                <a:spcPts val="773"/>
              </a:spcBef>
              <a:buSzPct val="100000"/>
              <a:buChar char="-"/>
            </a:lvl2pPr>
            <a:lvl3pPr marL="881893" indent="-222677">
              <a:spcBef>
                <a:spcPts val="352"/>
              </a:spcBef>
              <a:buSzPct val="100000"/>
              <a:buAutoNum type="romanLcPeriod"/>
            </a:lvl3pPr>
            <a:lvl4pPr marL="1220394" indent="-311776">
              <a:spcBef>
                <a:spcPts val="1547"/>
              </a:spcBef>
              <a:buSzPct val="171000"/>
              <a:buChar char="•"/>
              <a:defRPr sz="2400"/>
            </a:lvl4pPr>
            <a:lvl5pPr marL="1460893" indent="-311776">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64781661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3016" y="1004591"/>
            <a:ext cx="7358063" cy="4027289"/>
          </a:xfrm>
          <a:prstGeom prst="rect">
            <a:avLst/>
          </a:prstGeom>
        </p:spPr>
        <p:txBody>
          <a:bodyPr lIns="26720" tIns="26720" rIns="26720" bIns="26720" numCol="1" spcCol="26720" anchor="ctr"/>
          <a:lstStyle>
            <a:lvl1pPr marL="222677" indent="-222677">
              <a:spcBef>
                <a:spcPts val="2180"/>
              </a:spcBef>
              <a:buSzPct val="40000"/>
              <a:buFont typeface="Lucida Grande"/>
              <a:buBlip>
                <a:blip r:embed="rId3"/>
              </a:buBlip>
              <a:defRPr sz="2400"/>
            </a:lvl1pPr>
            <a:lvl2pPr marL="579004" indent="-160345" defTabSz="320678">
              <a:spcBef>
                <a:spcPts val="773"/>
              </a:spcBef>
              <a:buSzPct val="100000"/>
              <a:buChar char="-"/>
            </a:lvl2pPr>
            <a:lvl3pPr marL="881893" indent="-222677">
              <a:spcBef>
                <a:spcPts val="352"/>
              </a:spcBef>
              <a:buSzPct val="100000"/>
              <a:buAutoNum type="romanLcPeriod"/>
            </a:lvl3pPr>
            <a:lvl4pPr marL="1220394" indent="-311776">
              <a:spcBef>
                <a:spcPts val="1547"/>
              </a:spcBef>
              <a:buSzPct val="171000"/>
              <a:buChar char="•"/>
              <a:defRPr sz="2400"/>
            </a:lvl4pPr>
            <a:lvl5pPr marL="1460893" indent="-311776">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01513789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325680430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2637" indent="-137424">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86730997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49030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3016" y="2089547"/>
            <a:ext cx="7358063" cy="2678906"/>
          </a:xfrm>
          <a:prstGeom prst="rect">
            <a:avLst/>
          </a:prstGeom>
          <a:noFill/>
        </p:spPr>
        <p:txBody>
          <a:bodyPr lIns="26720" tIns="26720" rIns="26720" bIns="26720"/>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368713281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720" tIns="26720" rIns="26720" bIns="26720"/>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287748501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720" anchor="ctr"/>
          <a:lstStyle>
            <a:lvl1pPr>
              <a:defRPr sz="2100"/>
            </a:lvl1pPr>
            <a:lvl2pPr marL="413567" indent="-137424">
              <a:spcBef>
                <a:spcPts val="914"/>
              </a:spcBef>
              <a:buSzPct val="171000"/>
              <a:buChar char="•"/>
            </a:lvl2pPr>
            <a:lvl3pPr marL="556097" indent="-137424">
              <a:spcBef>
                <a:spcPts val="914"/>
              </a:spcBef>
              <a:buSzPct val="171000"/>
              <a:buChar char="-"/>
            </a:lvl3pPr>
            <a:lvl4pPr marL="1179643" indent="-271035">
              <a:buSzPct val="171000"/>
              <a:buChar char="•"/>
              <a:defRPr sz="2100"/>
            </a:lvl4pPr>
            <a:lvl5pPr marL="1420159" indent="-271035">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239363086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720" anchor="ctr"/>
          <a:lstStyle>
            <a:lvl2pPr marL="413567" indent="-137424">
              <a:spcBef>
                <a:spcPts val="914"/>
              </a:spcBef>
              <a:buSzPct val="171000"/>
              <a:buChar char="•"/>
              <a:defRPr sz="1100"/>
            </a:lvl2pPr>
            <a:lvl3pPr marL="556097" indent="-137424">
              <a:spcBef>
                <a:spcPts val="914"/>
              </a:spcBef>
              <a:buSzPct val="171000"/>
              <a:buChar char="-"/>
              <a:defRPr sz="1100"/>
            </a:lvl3pPr>
            <a:lvl4pPr marL="1179643" indent="-271035">
              <a:buSzPct val="171000"/>
              <a:buChar char="•"/>
            </a:lvl4pPr>
            <a:lvl5pPr marL="1420159" indent="-271035">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05469832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3010" y="1951137"/>
            <a:ext cx="7358063" cy="4027289"/>
          </a:xfrm>
          <a:prstGeom prst="rect">
            <a:avLst/>
          </a:prstGeom>
        </p:spPr>
        <p:txBody>
          <a:bodyPr lIns="26728" tIns="26728" rIns="26728" bIns="26728" numCol="1" spcCol="26728" anchor="ctr"/>
          <a:lstStyle>
            <a:lvl1pPr marL="222748" indent="-222748">
              <a:spcBef>
                <a:spcPts val="2180"/>
              </a:spcBef>
              <a:buSzPct val="40000"/>
              <a:buFont typeface="Lucida Grande"/>
              <a:buBlip>
                <a:blip r:embed="rId2"/>
              </a:buBlip>
              <a:defRPr sz="2400"/>
            </a:lvl1pPr>
            <a:lvl2pPr marL="579180" indent="-160393" defTabSz="320777">
              <a:spcBef>
                <a:spcPts val="773"/>
              </a:spcBef>
              <a:buSzPct val="100000"/>
              <a:buChar char="-"/>
            </a:lvl2pPr>
            <a:lvl3pPr marL="882163" indent="-222748">
              <a:spcBef>
                <a:spcPts val="352"/>
              </a:spcBef>
              <a:buSzPct val="100000"/>
              <a:buAutoNum type="romanLcPeriod"/>
            </a:lvl3pPr>
            <a:lvl4pPr marL="1220767" indent="-311872">
              <a:spcBef>
                <a:spcPts val="1547"/>
              </a:spcBef>
              <a:buSzPct val="171000"/>
              <a:buChar char="•"/>
              <a:defRPr sz="2400"/>
            </a:lvl4pPr>
            <a:lvl5pPr marL="1461342" indent="-311872">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26185082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5569" indent="0">
              <a:buNone/>
              <a:defRPr sz="2000" b="1"/>
            </a:lvl2pPr>
            <a:lvl3pPr marL="911171" indent="0">
              <a:buNone/>
              <a:defRPr sz="1800" b="1"/>
            </a:lvl3pPr>
            <a:lvl4pPr marL="1366770" indent="0">
              <a:buNone/>
              <a:defRPr sz="1600" b="1"/>
            </a:lvl4pPr>
            <a:lvl5pPr marL="1822352" indent="0">
              <a:buNone/>
              <a:defRPr sz="1600" b="1"/>
            </a:lvl5pPr>
            <a:lvl6pPr marL="2277949" indent="0">
              <a:buNone/>
              <a:defRPr sz="1600" b="1"/>
            </a:lvl6pPr>
            <a:lvl7pPr marL="2733535" indent="0">
              <a:buNone/>
              <a:defRPr sz="1600" b="1"/>
            </a:lvl7pPr>
            <a:lvl8pPr marL="3189117" indent="0">
              <a:buNone/>
              <a:defRPr sz="1600" b="1"/>
            </a:lvl8pPr>
            <a:lvl9pPr marL="3644698"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5569" indent="0">
              <a:buNone/>
              <a:defRPr sz="2000" b="1"/>
            </a:lvl2pPr>
            <a:lvl3pPr marL="911171" indent="0">
              <a:buNone/>
              <a:defRPr sz="1800" b="1"/>
            </a:lvl3pPr>
            <a:lvl4pPr marL="1366770" indent="0">
              <a:buNone/>
              <a:defRPr sz="1600" b="1"/>
            </a:lvl4pPr>
            <a:lvl5pPr marL="1822352" indent="0">
              <a:buNone/>
              <a:defRPr sz="1600" b="1"/>
            </a:lvl5pPr>
            <a:lvl6pPr marL="2277949" indent="0">
              <a:buNone/>
              <a:defRPr sz="1600" b="1"/>
            </a:lvl6pPr>
            <a:lvl7pPr marL="2733535" indent="0">
              <a:buNone/>
              <a:defRPr sz="1600" b="1"/>
            </a:lvl7pPr>
            <a:lvl8pPr marL="3189117" indent="0">
              <a:buNone/>
              <a:defRPr sz="1600" b="1"/>
            </a:lvl8pPr>
            <a:lvl9pPr marL="3644698"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29/01/1438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3010" y="1004591"/>
            <a:ext cx="7358063" cy="4027289"/>
          </a:xfrm>
          <a:prstGeom prst="rect">
            <a:avLst/>
          </a:prstGeom>
        </p:spPr>
        <p:txBody>
          <a:bodyPr lIns="26728" tIns="26728" rIns="26728" bIns="26728" numCol="1" spcCol="26728" anchor="ctr"/>
          <a:lstStyle>
            <a:lvl1pPr marL="222748" indent="-222748">
              <a:spcBef>
                <a:spcPts val="2180"/>
              </a:spcBef>
              <a:buSzPct val="40000"/>
              <a:buFont typeface="Lucida Grande"/>
              <a:buBlip>
                <a:blip r:embed="rId3"/>
              </a:buBlip>
              <a:defRPr sz="2400"/>
            </a:lvl1pPr>
            <a:lvl2pPr marL="579180" indent="-160393" defTabSz="320777">
              <a:spcBef>
                <a:spcPts val="773"/>
              </a:spcBef>
              <a:buSzPct val="100000"/>
              <a:buChar char="-"/>
            </a:lvl2pPr>
            <a:lvl3pPr marL="882163" indent="-222748">
              <a:spcBef>
                <a:spcPts val="352"/>
              </a:spcBef>
              <a:buSzPct val="100000"/>
              <a:buAutoNum type="romanLcPeriod"/>
            </a:lvl3pPr>
            <a:lvl4pPr marL="1220767" indent="-311872">
              <a:spcBef>
                <a:spcPts val="1547"/>
              </a:spcBef>
              <a:buSzPct val="171000"/>
              <a:buChar char="•"/>
              <a:defRPr sz="2400"/>
            </a:lvl4pPr>
            <a:lvl5pPr marL="1461342" indent="-311872">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419928375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75569000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2793" indent="-137466">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282952804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234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3010" y="2089547"/>
            <a:ext cx="7358063" cy="2678906"/>
          </a:xfrm>
          <a:prstGeom prst="rect">
            <a:avLst/>
          </a:prstGeom>
          <a:noFill/>
        </p:spPr>
        <p:txBody>
          <a:bodyPr lIns="26728" tIns="26728" rIns="26728" bIns="26728"/>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26717521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728" tIns="26728" rIns="26728" bIns="26728"/>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70942030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728" anchor="ctr"/>
          <a:lstStyle>
            <a:lvl1pPr>
              <a:defRPr sz="2100"/>
            </a:lvl1pPr>
            <a:lvl2pPr marL="413693" indent="-137466">
              <a:spcBef>
                <a:spcPts val="914"/>
              </a:spcBef>
              <a:buSzPct val="171000"/>
              <a:buChar char="•"/>
            </a:lvl2pPr>
            <a:lvl3pPr marL="556267" indent="-137466">
              <a:spcBef>
                <a:spcPts val="914"/>
              </a:spcBef>
              <a:buSzPct val="171000"/>
              <a:buChar char="-"/>
            </a:lvl3pPr>
            <a:lvl4pPr marL="1180006" indent="-271119">
              <a:buSzPct val="171000"/>
              <a:buChar char="•"/>
              <a:defRPr sz="2100"/>
            </a:lvl4pPr>
            <a:lvl5pPr marL="1420595" indent="-271119">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135680195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728" anchor="ctr"/>
          <a:lstStyle>
            <a:lvl2pPr marL="413693" indent="-137466">
              <a:spcBef>
                <a:spcPts val="914"/>
              </a:spcBef>
              <a:buSzPct val="171000"/>
              <a:buChar char="•"/>
              <a:defRPr sz="1100"/>
            </a:lvl2pPr>
            <a:lvl3pPr marL="556267" indent="-137466">
              <a:spcBef>
                <a:spcPts val="914"/>
              </a:spcBef>
              <a:buSzPct val="171000"/>
              <a:buChar char="-"/>
              <a:defRPr sz="1100"/>
            </a:lvl3pPr>
            <a:lvl4pPr marL="1180006" indent="-271119">
              <a:buSzPct val="171000"/>
              <a:buChar char="•"/>
            </a:lvl4pPr>
            <a:lvl5pPr marL="1420595" indent="-271119">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112409441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3003" y="1951137"/>
            <a:ext cx="7358063" cy="4027289"/>
          </a:xfrm>
          <a:prstGeom prst="rect">
            <a:avLst/>
          </a:prstGeom>
        </p:spPr>
        <p:txBody>
          <a:bodyPr lIns="26739" tIns="26739" rIns="26739" bIns="26739" numCol="1" spcCol="26739" anchor="ctr"/>
          <a:lstStyle>
            <a:lvl1pPr marL="222831" indent="-222831">
              <a:spcBef>
                <a:spcPts val="2180"/>
              </a:spcBef>
              <a:buSzPct val="40000"/>
              <a:buFont typeface="Lucida Grande"/>
              <a:buBlip>
                <a:blip r:embed="rId2"/>
              </a:buBlip>
              <a:defRPr sz="2400"/>
            </a:lvl1pPr>
            <a:lvl2pPr marL="579390" indent="-160451" defTabSz="320893">
              <a:spcBef>
                <a:spcPts val="773"/>
              </a:spcBef>
              <a:buSzPct val="100000"/>
              <a:buChar char="-"/>
            </a:lvl2pPr>
            <a:lvl3pPr marL="882478" indent="-222831">
              <a:spcBef>
                <a:spcPts val="352"/>
              </a:spcBef>
              <a:buSzPct val="100000"/>
              <a:buAutoNum type="romanLcPeriod"/>
            </a:lvl3pPr>
            <a:lvl4pPr marL="1221204" indent="-311984">
              <a:spcBef>
                <a:spcPts val="1547"/>
              </a:spcBef>
              <a:buSzPct val="171000"/>
              <a:buChar char="•"/>
              <a:defRPr sz="2400"/>
            </a:lvl4pPr>
            <a:lvl5pPr marL="1461867" indent="-311984">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111306381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3003" y="1004591"/>
            <a:ext cx="7358063" cy="4027289"/>
          </a:xfrm>
          <a:prstGeom prst="rect">
            <a:avLst/>
          </a:prstGeom>
        </p:spPr>
        <p:txBody>
          <a:bodyPr lIns="26739" tIns="26739" rIns="26739" bIns="26739" numCol="1" spcCol="26739" anchor="ctr"/>
          <a:lstStyle>
            <a:lvl1pPr marL="222831" indent="-222831">
              <a:spcBef>
                <a:spcPts val="2180"/>
              </a:spcBef>
              <a:buSzPct val="40000"/>
              <a:buFont typeface="Lucida Grande"/>
              <a:buBlip>
                <a:blip r:embed="rId3"/>
              </a:buBlip>
              <a:defRPr sz="2400"/>
            </a:lvl1pPr>
            <a:lvl2pPr marL="579390" indent="-160451" defTabSz="320893">
              <a:spcBef>
                <a:spcPts val="773"/>
              </a:spcBef>
              <a:buSzPct val="100000"/>
              <a:buChar char="-"/>
            </a:lvl2pPr>
            <a:lvl3pPr marL="882478" indent="-222831">
              <a:spcBef>
                <a:spcPts val="352"/>
              </a:spcBef>
              <a:buSzPct val="100000"/>
              <a:buAutoNum type="romanLcPeriod"/>
            </a:lvl3pPr>
            <a:lvl4pPr marL="1221204" indent="-311984">
              <a:spcBef>
                <a:spcPts val="1547"/>
              </a:spcBef>
              <a:buSzPct val="171000"/>
              <a:buChar char="•"/>
              <a:defRPr sz="2400"/>
            </a:lvl4pPr>
            <a:lvl5pPr marL="1461867" indent="-311984">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51083768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29/01/1438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417170340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2975" indent="-137515">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47324908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015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3003" y="2089547"/>
            <a:ext cx="7358063" cy="2678906"/>
          </a:xfrm>
          <a:prstGeom prst="rect">
            <a:avLst/>
          </a:prstGeom>
          <a:noFill/>
        </p:spPr>
        <p:txBody>
          <a:bodyPr lIns="26739" tIns="26739" rIns="26739" bIns="26739"/>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243698407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739" tIns="26739" rIns="26739" bIns="26739"/>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406196166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739" anchor="ctr"/>
          <a:lstStyle>
            <a:lvl1pPr>
              <a:defRPr sz="2100"/>
            </a:lvl1pPr>
            <a:lvl2pPr marL="413842" indent="-137515">
              <a:spcBef>
                <a:spcPts val="914"/>
              </a:spcBef>
              <a:buSzPct val="171000"/>
              <a:buChar char="•"/>
            </a:lvl2pPr>
            <a:lvl3pPr marL="556466" indent="-137515">
              <a:spcBef>
                <a:spcPts val="914"/>
              </a:spcBef>
              <a:buSzPct val="171000"/>
              <a:buChar char="-"/>
            </a:lvl3pPr>
            <a:lvl4pPr marL="1180430" indent="-271217">
              <a:buSzPct val="171000"/>
              <a:buChar char="•"/>
              <a:defRPr sz="2100"/>
            </a:lvl4pPr>
            <a:lvl5pPr marL="1421104" indent="-271217">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319413571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739" anchor="ctr"/>
          <a:lstStyle>
            <a:lvl2pPr marL="413842" indent="-137515">
              <a:spcBef>
                <a:spcPts val="914"/>
              </a:spcBef>
              <a:buSzPct val="171000"/>
              <a:buChar char="•"/>
              <a:defRPr sz="1100"/>
            </a:lvl2pPr>
            <a:lvl3pPr marL="556466" indent="-137515">
              <a:spcBef>
                <a:spcPts val="914"/>
              </a:spcBef>
              <a:buSzPct val="171000"/>
              <a:buChar char="-"/>
              <a:defRPr sz="1100"/>
            </a:lvl3pPr>
            <a:lvl4pPr marL="1180430" indent="-271217">
              <a:buSzPct val="171000"/>
              <a:buChar char="•"/>
            </a:lvl4pPr>
            <a:lvl5pPr marL="1421104" indent="-271217">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548580480"/>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2996" y="1951137"/>
            <a:ext cx="7358063" cy="4027289"/>
          </a:xfrm>
          <a:prstGeom prst="rect">
            <a:avLst/>
          </a:prstGeom>
        </p:spPr>
        <p:txBody>
          <a:bodyPr lIns="26749" tIns="26749" rIns="26749" bIns="26749" numCol="1" spcCol="26749" anchor="ctr"/>
          <a:lstStyle>
            <a:lvl1pPr marL="222914" indent="-222914">
              <a:spcBef>
                <a:spcPts val="2180"/>
              </a:spcBef>
              <a:buSzPct val="40000"/>
              <a:buFont typeface="Lucida Grande"/>
              <a:buBlip>
                <a:blip r:embed="rId2"/>
              </a:buBlip>
              <a:defRPr sz="2400"/>
            </a:lvl1pPr>
            <a:lvl2pPr marL="579600" indent="-160508" defTabSz="321009">
              <a:spcBef>
                <a:spcPts val="773"/>
              </a:spcBef>
              <a:buSzPct val="100000"/>
              <a:buChar char="-"/>
            </a:lvl2pPr>
            <a:lvl3pPr marL="882793" indent="-222914">
              <a:spcBef>
                <a:spcPts val="352"/>
              </a:spcBef>
              <a:buSzPct val="100000"/>
              <a:buAutoNum type="romanLcPeriod"/>
            </a:lvl3pPr>
            <a:lvl4pPr marL="1221640" indent="-312096">
              <a:spcBef>
                <a:spcPts val="1547"/>
              </a:spcBef>
              <a:buSzPct val="171000"/>
              <a:buChar char="•"/>
              <a:defRPr sz="2400"/>
            </a:lvl4pPr>
            <a:lvl5pPr marL="1462392" indent="-312096">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55536765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2996" y="1004591"/>
            <a:ext cx="7358063" cy="4027289"/>
          </a:xfrm>
          <a:prstGeom prst="rect">
            <a:avLst/>
          </a:prstGeom>
        </p:spPr>
        <p:txBody>
          <a:bodyPr lIns="26749" tIns="26749" rIns="26749" bIns="26749" numCol="1" spcCol="26749" anchor="ctr"/>
          <a:lstStyle>
            <a:lvl1pPr marL="222914" indent="-222914">
              <a:spcBef>
                <a:spcPts val="2180"/>
              </a:spcBef>
              <a:buSzPct val="40000"/>
              <a:buFont typeface="Lucida Grande"/>
              <a:buBlip>
                <a:blip r:embed="rId3"/>
              </a:buBlip>
              <a:defRPr sz="2400"/>
            </a:lvl1pPr>
            <a:lvl2pPr marL="579600" indent="-160508" defTabSz="321009">
              <a:spcBef>
                <a:spcPts val="773"/>
              </a:spcBef>
              <a:buSzPct val="100000"/>
              <a:buChar char="-"/>
            </a:lvl2pPr>
            <a:lvl3pPr marL="882793" indent="-222914">
              <a:spcBef>
                <a:spcPts val="352"/>
              </a:spcBef>
              <a:buSzPct val="100000"/>
              <a:buAutoNum type="romanLcPeriod"/>
            </a:lvl3pPr>
            <a:lvl4pPr marL="1221640" indent="-312096">
              <a:spcBef>
                <a:spcPts val="1547"/>
              </a:spcBef>
              <a:buSzPct val="171000"/>
              <a:buChar char="•"/>
              <a:defRPr sz="2400"/>
            </a:lvl4pPr>
            <a:lvl5pPr marL="1462392" indent="-312096">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174496344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786771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29/01/1438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3156" indent="-137564">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197130443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712272"/>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2996" y="2089547"/>
            <a:ext cx="7358063" cy="2678906"/>
          </a:xfrm>
          <a:prstGeom prst="rect">
            <a:avLst/>
          </a:prstGeom>
          <a:noFill/>
        </p:spPr>
        <p:txBody>
          <a:bodyPr lIns="26749" tIns="26749" rIns="26749" bIns="26749"/>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215841284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749" tIns="26749" rIns="26749" bIns="26749"/>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3711249550"/>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749" anchor="ctr"/>
          <a:lstStyle>
            <a:lvl1pPr>
              <a:defRPr sz="2100"/>
            </a:lvl1pPr>
            <a:lvl2pPr marL="413989" indent="-137564">
              <a:spcBef>
                <a:spcPts val="914"/>
              </a:spcBef>
              <a:buSzPct val="171000"/>
              <a:buChar char="•"/>
            </a:lvl2pPr>
            <a:lvl3pPr marL="556665" indent="-137564">
              <a:spcBef>
                <a:spcPts val="914"/>
              </a:spcBef>
              <a:buSzPct val="171000"/>
              <a:buChar char="-"/>
            </a:lvl3pPr>
            <a:lvl4pPr marL="1180854" indent="-271315">
              <a:buSzPct val="171000"/>
              <a:buChar char="•"/>
              <a:defRPr sz="2100"/>
            </a:lvl4pPr>
            <a:lvl5pPr marL="1421613" indent="-271315">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401734976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749" anchor="ctr"/>
          <a:lstStyle>
            <a:lvl2pPr marL="413989" indent="-137564">
              <a:spcBef>
                <a:spcPts val="914"/>
              </a:spcBef>
              <a:buSzPct val="171000"/>
              <a:buChar char="•"/>
              <a:defRPr sz="1100"/>
            </a:lvl2pPr>
            <a:lvl3pPr marL="556665" indent="-137564">
              <a:spcBef>
                <a:spcPts val="914"/>
              </a:spcBef>
              <a:buSzPct val="171000"/>
              <a:buChar char="-"/>
              <a:defRPr sz="1100"/>
            </a:lvl3pPr>
            <a:lvl4pPr marL="1180854" indent="-271315">
              <a:buSzPct val="171000"/>
              <a:buChar char="•"/>
            </a:lvl4pPr>
            <a:lvl5pPr marL="1421613" indent="-271315">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271042185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2988" y="1951137"/>
            <a:ext cx="7358063" cy="4027289"/>
          </a:xfrm>
          <a:prstGeom prst="rect">
            <a:avLst/>
          </a:prstGeom>
        </p:spPr>
        <p:txBody>
          <a:bodyPr lIns="26761" tIns="26761" rIns="26761" bIns="26761" numCol="1" spcCol="26761" anchor="ctr"/>
          <a:lstStyle>
            <a:lvl1pPr marL="223009" indent="-223009">
              <a:spcBef>
                <a:spcPts val="2180"/>
              </a:spcBef>
              <a:buSzPct val="40000"/>
              <a:buFont typeface="Lucida Grande"/>
              <a:buBlip>
                <a:blip r:embed="rId2"/>
              </a:buBlip>
              <a:defRPr sz="2400"/>
            </a:lvl1pPr>
            <a:lvl2pPr marL="579840" indent="-160573" defTabSz="321142">
              <a:spcBef>
                <a:spcPts val="773"/>
              </a:spcBef>
              <a:buSzPct val="100000"/>
              <a:buChar char="-"/>
            </a:lvl2pPr>
            <a:lvl3pPr marL="883153" indent="-223009">
              <a:spcBef>
                <a:spcPts val="352"/>
              </a:spcBef>
              <a:buSzPct val="100000"/>
              <a:buAutoNum type="romanLcPeriod"/>
            </a:lvl3pPr>
            <a:lvl4pPr marL="1222138" indent="-312224">
              <a:spcBef>
                <a:spcPts val="1547"/>
              </a:spcBef>
              <a:buSzPct val="171000"/>
              <a:buChar char="•"/>
              <a:defRPr sz="2400"/>
            </a:lvl4pPr>
            <a:lvl5pPr marL="1462992" indent="-312224">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30771784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2988" y="1004591"/>
            <a:ext cx="7358063" cy="4027289"/>
          </a:xfrm>
          <a:prstGeom prst="rect">
            <a:avLst/>
          </a:prstGeom>
        </p:spPr>
        <p:txBody>
          <a:bodyPr lIns="26761" tIns="26761" rIns="26761" bIns="26761" numCol="1" spcCol="26761" anchor="ctr"/>
          <a:lstStyle>
            <a:lvl1pPr marL="223009" indent="-223009">
              <a:spcBef>
                <a:spcPts val="2180"/>
              </a:spcBef>
              <a:buSzPct val="40000"/>
              <a:buFont typeface="Lucida Grande"/>
              <a:buBlip>
                <a:blip r:embed="rId3"/>
              </a:buBlip>
              <a:defRPr sz="2400"/>
            </a:lvl1pPr>
            <a:lvl2pPr marL="579840" indent="-160573" defTabSz="321142">
              <a:spcBef>
                <a:spcPts val="773"/>
              </a:spcBef>
              <a:buSzPct val="100000"/>
              <a:buChar char="-"/>
            </a:lvl2pPr>
            <a:lvl3pPr marL="883153" indent="-223009">
              <a:spcBef>
                <a:spcPts val="352"/>
              </a:spcBef>
              <a:buSzPct val="100000"/>
              <a:buAutoNum type="romanLcPeriod"/>
            </a:lvl3pPr>
            <a:lvl4pPr marL="1222138" indent="-312224">
              <a:spcBef>
                <a:spcPts val="1547"/>
              </a:spcBef>
              <a:buSzPct val="171000"/>
              <a:buChar char="•"/>
              <a:defRPr sz="2400"/>
            </a:lvl4pPr>
            <a:lvl5pPr marL="1462992" indent="-312224">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41425295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66993141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3364" indent="-137620">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19036729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11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2" y="1435101"/>
            <a:ext cx="3008313" cy="4691063"/>
          </a:xfrm>
        </p:spPr>
        <p:txBody>
          <a:bodyPr/>
          <a:lstStyle>
            <a:lvl1pPr marL="0" indent="0">
              <a:buNone/>
              <a:defRPr sz="1400"/>
            </a:lvl1pPr>
            <a:lvl2pPr marL="455569" indent="0">
              <a:buNone/>
              <a:defRPr sz="1200"/>
            </a:lvl2pPr>
            <a:lvl3pPr marL="911171" indent="0">
              <a:buNone/>
              <a:defRPr sz="1000"/>
            </a:lvl3pPr>
            <a:lvl4pPr marL="1366770" indent="0">
              <a:buNone/>
              <a:defRPr sz="900"/>
            </a:lvl4pPr>
            <a:lvl5pPr marL="1822352" indent="0">
              <a:buNone/>
              <a:defRPr sz="900"/>
            </a:lvl5pPr>
            <a:lvl6pPr marL="2277949" indent="0">
              <a:buNone/>
              <a:defRPr sz="900"/>
            </a:lvl6pPr>
            <a:lvl7pPr marL="2733535" indent="0">
              <a:buNone/>
              <a:defRPr sz="900"/>
            </a:lvl7pPr>
            <a:lvl8pPr marL="3189117" indent="0">
              <a:buNone/>
              <a:defRPr sz="900"/>
            </a:lvl8pPr>
            <a:lvl9pPr marL="3644698"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4868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2988" y="2089547"/>
            <a:ext cx="7358063" cy="2678906"/>
          </a:xfrm>
          <a:prstGeom prst="rect">
            <a:avLst/>
          </a:prstGeom>
          <a:noFill/>
        </p:spPr>
        <p:txBody>
          <a:bodyPr lIns="26761" tIns="26761" rIns="26761" bIns="26761"/>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109112677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761" tIns="26761" rIns="26761" bIns="26761"/>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48776578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761" anchor="ctr"/>
          <a:lstStyle>
            <a:lvl1pPr>
              <a:defRPr sz="2100"/>
            </a:lvl1pPr>
            <a:lvl2pPr marL="414160" indent="-137620">
              <a:spcBef>
                <a:spcPts val="914"/>
              </a:spcBef>
              <a:buSzPct val="171000"/>
              <a:buChar char="•"/>
            </a:lvl2pPr>
            <a:lvl3pPr marL="556892" indent="-137620">
              <a:spcBef>
                <a:spcPts val="914"/>
              </a:spcBef>
              <a:buSzPct val="171000"/>
              <a:buChar char="-"/>
            </a:lvl3pPr>
            <a:lvl4pPr marL="1181339" indent="-271427">
              <a:buSzPct val="171000"/>
              <a:buChar char="•"/>
              <a:defRPr sz="2100"/>
            </a:lvl4pPr>
            <a:lvl5pPr marL="1422196" indent="-271427">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51871135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761" anchor="ctr"/>
          <a:lstStyle>
            <a:lvl2pPr marL="414160" indent="-137620">
              <a:spcBef>
                <a:spcPts val="914"/>
              </a:spcBef>
              <a:buSzPct val="171000"/>
              <a:buChar char="•"/>
              <a:defRPr sz="1100"/>
            </a:lvl2pPr>
            <a:lvl3pPr marL="556892" indent="-137620">
              <a:spcBef>
                <a:spcPts val="914"/>
              </a:spcBef>
              <a:buSzPct val="171000"/>
              <a:buChar char="-"/>
              <a:defRPr sz="1100"/>
            </a:lvl3pPr>
            <a:lvl4pPr marL="1181339" indent="-271427">
              <a:buSzPct val="171000"/>
              <a:buChar char="•"/>
            </a:lvl4pPr>
            <a:lvl5pPr marL="1422196" indent="-271427">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25987856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373737"/>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892979" y="1151930"/>
            <a:ext cx="7358063" cy="2312789"/>
          </a:xfrm>
          <a:prstGeom prst="rect">
            <a:avLst/>
          </a:prstGeom>
          <a:noFill/>
        </p:spPr>
        <p:txBody>
          <a:bodyPr lIns="26773" tIns="26773" rIns="26773" bIns="26773" anchor="b"/>
          <a:lstStyle>
            <a:lvl1pPr algn="ctr">
              <a:defRPr sz="3800"/>
            </a:lvl1pPr>
          </a:lstStyle>
          <a:p>
            <a:pPr lvl="0">
              <a:defRPr sz="1800">
                <a:solidFill>
                  <a:srgbClr val="000000"/>
                </a:solidFill>
              </a:defRPr>
            </a:pPr>
            <a:r>
              <a:rPr sz="3800">
                <a:solidFill>
                  <a:srgbClr val="FFD877"/>
                </a:solidFill>
              </a:rPr>
              <a:t>Title Text</a:t>
            </a:r>
          </a:p>
        </p:txBody>
      </p:sp>
      <p:sp>
        <p:nvSpPr>
          <p:cNvPr id="6" name="Shape 6"/>
          <p:cNvSpPr>
            <a:spLocks noGrp="1"/>
          </p:cNvSpPr>
          <p:nvPr>
            <p:ph type="body" idx="1"/>
          </p:nvPr>
        </p:nvSpPr>
        <p:spPr>
          <a:xfrm>
            <a:off x="892979" y="3937992"/>
            <a:ext cx="7358063" cy="803672"/>
          </a:xfrm>
          <a:prstGeom prst="rect">
            <a:avLst/>
          </a:prstGeom>
        </p:spPr>
        <p:txBody>
          <a:bodyPr lIns="26773" tIns="26773" rIns="26773" bIns="26773" numCol="1" spcCol="26773"/>
          <a:lstStyle>
            <a:lvl1pPr algn="ctr">
              <a:spcBef>
                <a:spcPts val="0"/>
              </a:spcBef>
              <a:defRPr sz="1800">
                <a:solidFill>
                  <a:srgbClr val="EBEBEB"/>
                </a:solidFill>
              </a:defRPr>
            </a:lvl1pPr>
            <a:lvl2pPr algn="ctr">
              <a:spcBef>
                <a:spcPts val="0"/>
              </a:spcBef>
              <a:defRPr sz="1800">
                <a:solidFill>
                  <a:srgbClr val="EBEBEB"/>
                </a:solidFill>
              </a:defRPr>
            </a:lvl2pPr>
            <a:lvl3pPr marL="0" indent="0" algn="ctr">
              <a:spcBef>
                <a:spcPts val="0"/>
              </a:spcBef>
              <a:buSzTx/>
              <a:buNone/>
              <a:defRPr sz="1800">
                <a:solidFill>
                  <a:srgbClr val="EBEBEB"/>
                </a:solidFill>
              </a:defRPr>
            </a:lvl3pPr>
            <a:lvl4pPr algn="ctr">
              <a:spcBef>
                <a:spcPts val="0"/>
              </a:spcBef>
              <a:defRPr sz="1800">
                <a:solidFill>
                  <a:srgbClr val="EBEBEB"/>
                </a:solidFill>
              </a:defRPr>
            </a:lvl4pPr>
            <a:lvl5pPr algn="ctr">
              <a:spcBef>
                <a:spcPts val="0"/>
              </a:spcBef>
              <a:defRPr sz="1800">
                <a:solidFill>
                  <a:srgbClr val="EBEBEB"/>
                </a:solidFill>
              </a:defRPr>
            </a:lvl5pPr>
          </a:lstStyle>
          <a:p>
            <a:pPr lvl="0">
              <a:defRPr sz="1800">
                <a:solidFill>
                  <a:srgbClr val="000000"/>
                </a:solidFill>
              </a:defRPr>
            </a:pPr>
            <a:r>
              <a:rPr sz="1800">
                <a:solidFill>
                  <a:srgbClr val="EBEBEB"/>
                </a:solidFill>
              </a:rPr>
              <a:t>Body Level One</a:t>
            </a:r>
          </a:p>
          <a:p>
            <a:pPr lvl="1">
              <a:defRPr sz="1800">
                <a:solidFill>
                  <a:srgbClr val="000000"/>
                </a:solidFill>
              </a:defRPr>
            </a:pPr>
            <a:r>
              <a:rPr sz="1800">
                <a:solidFill>
                  <a:srgbClr val="EBEBEB"/>
                </a:solidFill>
              </a:rPr>
              <a:t>Body Level Two</a:t>
            </a:r>
          </a:p>
          <a:p>
            <a:pPr lvl="2">
              <a:defRPr sz="1800">
                <a:solidFill>
                  <a:srgbClr val="000000"/>
                </a:solidFill>
              </a:defRPr>
            </a:pPr>
            <a:r>
              <a:rPr sz="1800">
                <a:solidFill>
                  <a:srgbClr val="EBEBEB"/>
                </a:solidFill>
              </a:rPr>
              <a:t>Body Level Three</a:t>
            </a:r>
          </a:p>
          <a:p>
            <a:pPr lvl="3">
              <a:defRPr sz="1800">
                <a:solidFill>
                  <a:srgbClr val="000000"/>
                </a:solidFill>
              </a:defRPr>
            </a:pPr>
            <a:r>
              <a:rPr sz="1800">
                <a:solidFill>
                  <a:srgbClr val="EBEBEB"/>
                </a:solidFill>
              </a:rPr>
              <a:t>Body Level Four</a:t>
            </a:r>
          </a:p>
          <a:p>
            <a:pPr lvl="4">
              <a:defRPr sz="1800">
                <a:solidFill>
                  <a:srgbClr val="000000"/>
                </a:solidFill>
              </a:defRPr>
            </a:pPr>
            <a:r>
              <a:rPr sz="1800">
                <a:solidFill>
                  <a:srgbClr val="EBEBEB"/>
                </a:solidFill>
              </a:rPr>
              <a:t>Body Level Five</a:t>
            </a:r>
          </a:p>
        </p:txBody>
      </p:sp>
    </p:spTree>
    <p:extLst>
      <p:ext uri="{BB962C8B-B14F-4D97-AF65-F5344CB8AC3E}">
        <p14:creationId xmlns:p14="http://schemas.microsoft.com/office/powerpoint/2010/main" val="53980386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2979" y="1951137"/>
            <a:ext cx="7358063" cy="4027289"/>
          </a:xfrm>
          <a:prstGeom prst="rect">
            <a:avLst/>
          </a:prstGeom>
        </p:spPr>
        <p:txBody>
          <a:bodyPr lIns="26773" tIns="26773" rIns="26773" bIns="26773" numCol="1" spcCol="26773" anchor="ctr"/>
          <a:lstStyle>
            <a:lvl1pPr marL="223115" indent="-223115">
              <a:spcBef>
                <a:spcPts val="2180"/>
              </a:spcBef>
              <a:buSzPct val="40000"/>
              <a:buFont typeface="Lucida Grande"/>
              <a:buBlip>
                <a:blip r:embed="rId2"/>
              </a:buBlip>
              <a:defRPr sz="2400"/>
            </a:lvl1pPr>
            <a:lvl2pPr marL="580110" indent="-160647" defTabSz="321291">
              <a:spcBef>
                <a:spcPts val="773"/>
              </a:spcBef>
              <a:buSzPct val="100000"/>
              <a:buChar char="-"/>
            </a:lvl2pPr>
            <a:lvl3pPr marL="883558" indent="-223115">
              <a:spcBef>
                <a:spcPts val="352"/>
              </a:spcBef>
              <a:buSzPct val="100000"/>
              <a:buAutoNum type="romanLcPeriod"/>
            </a:lvl3pPr>
            <a:lvl4pPr marL="1222699" indent="-312368">
              <a:spcBef>
                <a:spcPts val="1547"/>
              </a:spcBef>
              <a:buSzPct val="171000"/>
              <a:buChar char="•"/>
              <a:defRPr sz="2400"/>
            </a:lvl4pPr>
            <a:lvl5pPr marL="1463667" indent="-312368">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2597749649"/>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2979" y="1004591"/>
            <a:ext cx="7358063" cy="4027289"/>
          </a:xfrm>
          <a:prstGeom prst="rect">
            <a:avLst/>
          </a:prstGeom>
        </p:spPr>
        <p:txBody>
          <a:bodyPr lIns="26773" tIns="26773" rIns="26773" bIns="26773" numCol="1" spcCol="26773" anchor="ctr"/>
          <a:lstStyle>
            <a:lvl1pPr marL="223115" indent="-223115">
              <a:spcBef>
                <a:spcPts val="2180"/>
              </a:spcBef>
              <a:buSzPct val="40000"/>
              <a:buFont typeface="Lucida Grande"/>
              <a:buBlip>
                <a:blip r:embed="rId3"/>
              </a:buBlip>
              <a:defRPr sz="2400"/>
            </a:lvl1pPr>
            <a:lvl2pPr marL="580110" indent="-160647" defTabSz="321291">
              <a:spcBef>
                <a:spcPts val="773"/>
              </a:spcBef>
              <a:buSzPct val="100000"/>
              <a:buChar char="-"/>
            </a:lvl2pPr>
            <a:lvl3pPr marL="883558" indent="-223115">
              <a:spcBef>
                <a:spcPts val="352"/>
              </a:spcBef>
              <a:buSzPct val="100000"/>
              <a:buAutoNum type="romanLcPeriod"/>
            </a:lvl3pPr>
            <a:lvl4pPr marL="1222699" indent="-312368">
              <a:spcBef>
                <a:spcPts val="1547"/>
              </a:spcBef>
              <a:buSzPct val="171000"/>
              <a:buChar char="•"/>
              <a:defRPr sz="2400"/>
            </a:lvl4pPr>
            <a:lvl5pPr marL="1463667" indent="-312368">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298947784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211852055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3598" indent="-137683">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167363345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5569" indent="0">
              <a:buNone/>
              <a:defRPr sz="2800"/>
            </a:lvl2pPr>
            <a:lvl3pPr marL="911171" indent="0">
              <a:buNone/>
              <a:defRPr sz="2400"/>
            </a:lvl3pPr>
            <a:lvl4pPr marL="1366770" indent="0">
              <a:buNone/>
              <a:defRPr sz="2000"/>
            </a:lvl4pPr>
            <a:lvl5pPr marL="1822352" indent="0">
              <a:buNone/>
              <a:defRPr sz="2000"/>
            </a:lvl5pPr>
            <a:lvl6pPr marL="2277949" indent="0">
              <a:buNone/>
              <a:defRPr sz="2000"/>
            </a:lvl6pPr>
            <a:lvl7pPr marL="2733535" indent="0">
              <a:buNone/>
              <a:defRPr sz="2000"/>
            </a:lvl7pPr>
            <a:lvl8pPr marL="3189117" indent="0">
              <a:buNone/>
              <a:defRPr sz="2000"/>
            </a:lvl8pPr>
            <a:lvl9pPr marL="3644698"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5569" indent="0">
              <a:buNone/>
              <a:defRPr sz="1200"/>
            </a:lvl2pPr>
            <a:lvl3pPr marL="911171" indent="0">
              <a:buNone/>
              <a:defRPr sz="1000"/>
            </a:lvl3pPr>
            <a:lvl4pPr marL="1366770" indent="0">
              <a:buNone/>
              <a:defRPr sz="900"/>
            </a:lvl4pPr>
            <a:lvl5pPr marL="1822352" indent="0">
              <a:buNone/>
              <a:defRPr sz="900"/>
            </a:lvl5pPr>
            <a:lvl6pPr marL="2277949" indent="0">
              <a:buNone/>
              <a:defRPr sz="900"/>
            </a:lvl6pPr>
            <a:lvl7pPr marL="2733535" indent="0">
              <a:buNone/>
              <a:defRPr sz="900"/>
            </a:lvl7pPr>
            <a:lvl8pPr marL="3189117" indent="0">
              <a:buNone/>
              <a:defRPr sz="900"/>
            </a:lvl8pPr>
            <a:lvl9pPr marL="3644698"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693144"/>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Single Point">
    <p:spTree>
      <p:nvGrpSpPr>
        <p:cNvPr id="1" name=""/>
        <p:cNvGrpSpPr/>
        <p:nvPr/>
      </p:nvGrpSpPr>
      <p:grpSpPr>
        <a:xfrm>
          <a:off x="0" y="0"/>
          <a:ext cx="0" cy="0"/>
          <a:chOff x="0" y="0"/>
          <a:chExt cx="0" cy="0"/>
        </a:xfrm>
      </p:grpSpPr>
      <p:sp>
        <p:nvSpPr>
          <p:cNvPr id="21" name="Shape 21"/>
          <p:cNvSpPr>
            <a:spLocks noGrp="1"/>
          </p:cNvSpPr>
          <p:nvPr>
            <p:ph type="title"/>
          </p:nvPr>
        </p:nvSpPr>
        <p:spPr>
          <a:xfrm>
            <a:off x="892979" y="2089547"/>
            <a:ext cx="7358063" cy="2678906"/>
          </a:xfrm>
          <a:prstGeom prst="rect">
            <a:avLst/>
          </a:prstGeom>
          <a:noFill/>
        </p:spPr>
        <p:txBody>
          <a:bodyPr lIns="26773" tIns="26773" rIns="26773" bIns="26773"/>
          <a:lstStyle>
            <a:lvl1pPr algn="ctr">
              <a:defRPr>
                <a:solidFill>
                  <a:srgbClr val="000000"/>
                </a:solidFill>
              </a:defRPr>
            </a:lvl1pPr>
          </a:lstStyle>
          <a:p>
            <a:pPr lvl="0">
              <a:defRPr sz="1800"/>
            </a:pPr>
            <a:r>
              <a:rPr sz="2800"/>
              <a:t>Title Text</a:t>
            </a:r>
          </a:p>
        </p:txBody>
      </p:sp>
    </p:spTree>
    <p:extLst>
      <p:ext uri="{BB962C8B-B14F-4D97-AF65-F5344CB8AC3E}">
        <p14:creationId xmlns:p14="http://schemas.microsoft.com/office/powerpoint/2010/main" val="137613370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Subtitle">
    <p:spTree>
      <p:nvGrpSpPr>
        <p:cNvPr id="1" name=""/>
        <p:cNvGrpSpPr/>
        <p:nvPr/>
      </p:nvGrpSpPr>
      <p:grpSpPr>
        <a:xfrm>
          <a:off x="0" y="0"/>
          <a:ext cx="0" cy="0"/>
          <a:chOff x="0" y="0"/>
          <a:chExt cx="0" cy="0"/>
        </a:xfrm>
      </p:grpSpPr>
      <p:pic>
        <p:nvPicPr>
          <p:cNvPr id="23" name="droppedImage.tiff"/>
          <p:cNvPicPr/>
          <p:nvPr/>
        </p:nvPicPr>
        <p:blipFill>
          <a:blip r:embed="rId2">
            <a:alphaModFix amt="50000"/>
            <a:extLst/>
          </a:blip>
          <a:srcRect l="5459" r="5545"/>
          <a:stretch>
            <a:fillRect/>
          </a:stretch>
        </p:blipFill>
        <p:spPr>
          <a:xfrm>
            <a:off x="-17859" y="-5954"/>
            <a:ext cx="9170789" cy="6869907"/>
          </a:xfrm>
          <a:prstGeom prst="rect">
            <a:avLst/>
          </a:prstGeom>
          <a:ln w="12700">
            <a:miter lim="400000"/>
          </a:ln>
        </p:spPr>
      </p:pic>
      <p:sp>
        <p:nvSpPr>
          <p:cNvPr id="24" name="Shape 24"/>
          <p:cNvSpPr>
            <a:spLocks noGrp="1"/>
          </p:cNvSpPr>
          <p:nvPr>
            <p:ph type="title"/>
          </p:nvPr>
        </p:nvSpPr>
        <p:spPr>
          <a:xfrm>
            <a:off x="3089672" y="71437"/>
            <a:ext cx="5991820" cy="2687836"/>
          </a:xfrm>
          <a:prstGeom prst="rect">
            <a:avLst/>
          </a:prstGeom>
          <a:noFill/>
        </p:spPr>
        <p:txBody>
          <a:bodyPr lIns="26773" tIns="26773" rIns="26773" bIns="26773"/>
          <a:lstStyle>
            <a:lvl1pPr>
              <a:defRPr sz="3400">
                <a:solidFill>
                  <a:srgbClr val="444444"/>
                </a:solidFill>
              </a:defRPr>
            </a:lvl1pPr>
          </a:lstStyle>
          <a:p>
            <a:pPr lvl="0">
              <a:defRPr sz="1800">
                <a:solidFill>
                  <a:srgbClr val="000000"/>
                </a:solidFill>
              </a:defRPr>
            </a:pPr>
            <a:r>
              <a:rPr sz="3400">
                <a:solidFill>
                  <a:srgbClr val="444444"/>
                </a:solidFill>
              </a:rPr>
              <a:t>Title Text</a:t>
            </a:r>
          </a:p>
        </p:txBody>
      </p:sp>
    </p:spTree>
    <p:extLst>
      <p:ext uri="{BB962C8B-B14F-4D97-AF65-F5344CB8AC3E}">
        <p14:creationId xmlns:p14="http://schemas.microsoft.com/office/powerpoint/2010/main" val="2344834548"/>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6" name="Shape 26"/>
          <p:cNvSpPr>
            <a:spLocks noGrp="1"/>
          </p:cNvSpPr>
          <p:nvPr>
            <p:ph type="title"/>
          </p:nvPr>
        </p:nvSpPr>
        <p:spPr>
          <a:xfrm>
            <a:off x="0" y="0"/>
            <a:ext cx="9144000" cy="1143000"/>
          </a:xfrm>
          <a:prstGeom prst="rect">
            <a:avLst/>
          </a:prstGeom>
        </p:spPr>
        <p:txBody>
          <a:bodyPr/>
          <a:lstStyle>
            <a:lvl1pPr>
              <a:defRPr sz="3200"/>
            </a:lvl1pPr>
          </a:lstStyle>
          <a:p>
            <a:pPr lvl="0">
              <a:defRPr sz="1800">
                <a:solidFill>
                  <a:srgbClr val="000000"/>
                </a:solidFill>
              </a:defRPr>
            </a:pPr>
            <a:r>
              <a:rPr sz="3200">
                <a:solidFill>
                  <a:srgbClr val="FFD877"/>
                </a:solidFill>
              </a:rPr>
              <a:t>Title Text</a:t>
            </a:r>
          </a:p>
        </p:txBody>
      </p:sp>
      <p:sp>
        <p:nvSpPr>
          <p:cNvPr id="27" name="Shape 27"/>
          <p:cNvSpPr>
            <a:spLocks noGrp="1"/>
          </p:cNvSpPr>
          <p:nvPr>
            <p:ph type="body" idx="1"/>
          </p:nvPr>
        </p:nvSpPr>
        <p:spPr>
          <a:xfrm>
            <a:off x="892969" y="1946673"/>
            <a:ext cx="3545086" cy="4027289"/>
          </a:xfrm>
          <a:prstGeom prst="rect">
            <a:avLst/>
          </a:prstGeom>
        </p:spPr>
        <p:txBody>
          <a:bodyPr numCol="1" spcCol="26773" anchor="ctr"/>
          <a:lstStyle>
            <a:lvl1pPr>
              <a:defRPr sz="2100"/>
            </a:lvl1pPr>
            <a:lvl2pPr marL="414349" indent="-137683">
              <a:spcBef>
                <a:spcPts val="914"/>
              </a:spcBef>
              <a:buSzPct val="171000"/>
              <a:buChar char="•"/>
            </a:lvl2pPr>
            <a:lvl3pPr marL="557148" indent="-137683">
              <a:spcBef>
                <a:spcPts val="914"/>
              </a:spcBef>
              <a:buSzPct val="171000"/>
              <a:buChar char="-"/>
            </a:lvl3pPr>
            <a:lvl4pPr marL="1181884" indent="-271553">
              <a:buSzPct val="171000"/>
              <a:buChar char="•"/>
              <a:defRPr sz="2100"/>
            </a:lvl4pPr>
            <a:lvl5pPr marL="1422852" indent="-271553">
              <a:buSzPct val="171000"/>
              <a:buChar char="•"/>
              <a:defRPr sz="2100"/>
            </a:lvl5pPr>
          </a:lstStyle>
          <a:p>
            <a:pPr lvl="0">
              <a:defRPr sz="1800"/>
            </a:pPr>
            <a:r>
              <a:rPr sz="2100"/>
              <a:t>Body Level One</a:t>
            </a:r>
          </a:p>
          <a:p>
            <a:pPr lvl="1">
              <a:defRPr sz="1800"/>
            </a:pPr>
            <a:r>
              <a:rPr sz="1500"/>
              <a:t>Body Level Two</a:t>
            </a:r>
          </a:p>
          <a:p>
            <a:pPr lvl="2">
              <a:defRPr sz="1800"/>
            </a:pPr>
            <a:r>
              <a:rPr sz="15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65884089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30" name="Shape 30"/>
          <p:cNvSpPr>
            <a:spLocks noGrp="1"/>
          </p:cNvSpPr>
          <p:nvPr>
            <p:ph type="body" idx="1"/>
          </p:nvPr>
        </p:nvSpPr>
        <p:spPr>
          <a:xfrm>
            <a:off x="4723805" y="1946673"/>
            <a:ext cx="3545086" cy="4027289"/>
          </a:xfrm>
          <a:prstGeom prst="rect">
            <a:avLst/>
          </a:prstGeom>
        </p:spPr>
        <p:txBody>
          <a:bodyPr numCol="1" spcCol="26773" anchor="ctr"/>
          <a:lstStyle>
            <a:lvl2pPr marL="414349" indent="-137683">
              <a:spcBef>
                <a:spcPts val="914"/>
              </a:spcBef>
              <a:buSzPct val="171000"/>
              <a:buChar char="•"/>
              <a:defRPr sz="1100"/>
            </a:lvl2pPr>
            <a:lvl3pPr marL="557148" indent="-137683">
              <a:spcBef>
                <a:spcPts val="914"/>
              </a:spcBef>
              <a:buSzPct val="171000"/>
              <a:buChar char="-"/>
              <a:defRPr sz="1100"/>
            </a:lvl3pPr>
            <a:lvl4pPr marL="1181884" indent="-271553">
              <a:buSzPct val="171000"/>
              <a:buChar char="•"/>
            </a:lvl4pPr>
            <a:lvl5pPr marL="1422852" indent="-271553">
              <a:buSzPct val="171000"/>
              <a:buChar char="•"/>
            </a:lvl5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116040046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373737"/>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12789"/>
          </a:xfrm>
          <a:prstGeom prst="rect">
            <a:avLst/>
          </a:prstGeom>
          <a:noFill/>
        </p:spPr>
        <p:txBody>
          <a:bodyPr lIns="26788" tIns="26788" rIns="26788" bIns="26788" anchor="b"/>
          <a:lstStyle>
            <a:lvl1pPr algn="ctr">
              <a:defRPr sz="3800"/>
            </a:lvl1pPr>
          </a:lstStyle>
          <a:p>
            <a:pPr lvl="0">
              <a:defRPr sz="1800">
                <a:solidFill>
                  <a:srgbClr val="000000"/>
                </a:solidFill>
              </a:defRPr>
            </a:pPr>
            <a:r>
              <a:rPr sz="3800">
                <a:solidFill>
                  <a:srgbClr val="FFD877"/>
                </a:solidFill>
              </a:rPr>
              <a:t>Title Text</a:t>
            </a:r>
          </a:p>
        </p:txBody>
      </p:sp>
      <p:sp>
        <p:nvSpPr>
          <p:cNvPr id="6" name="Shape 6"/>
          <p:cNvSpPr>
            <a:spLocks noGrp="1"/>
          </p:cNvSpPr>
          <p:nvPr>
            <p:ph type="body" idx="1"/>
          </p:nvPr>
        </p:nvSpPr>
        <p:spPr>
          <a:xfrm>
            <a:off x="892969" y="3937992"/>
            <a:ext cx="7358063" cy="803672"/>
          </a:xfrm>
          <a:prstGeom prst="rect">
            <a:avLst/>
          </a:prstGeom>
        </p:spPr>
        <p:txBody>
          <a:bodyPr lIns="26788" tIns="26788" rIns="26788" bIns="26788" numCol="1" spcCol="26788"/>
          <a:lstStyle>
            <a:lvl1pPr algn="ctr">
              <a:spcBef>
                <a:spcPts val="0"/>
              </a:spcBef>
              <a:defRPr sz="1800">
                <a:solidFill>
                  <a:srgbClr val="EBEBEB"/>
                </a:solidFill>
              </a:defRPr>
            </a:lvl1pPr>
            <a:lvl2pPr algn="ctr">
              <a:spcBef>
                <a:spcPts val="0"/>
              </a:spcBef>
              <a:defRPr sz="1800">
                <a:solidFill>
                  <a:srgbClr val="EBEBEB"/>
                </a:solidFill>
              </a:defRPr>
            </a:lvl2pPr>
            <a:lvl3pPr marL="0" indent="0" algn="ctr">
              <a:spcBef>
                <a:spcPts val="0"/>
              </a:spcBef>
              <a:buSzTx/>
              <a:buNone/>
              <a:defRPr sz="1800">
                <a:solidFill>
                  <a:srgbClr val="EBEBEB"/>
                </a:solidFill>
              </a:defRPr>
            </a:lvl3pPr>
            <a:lvl4pPr algn="ctr">
              <a:spcBef>
                <a:spcPts val="0"/>
              </a:spcBef>
              <a:defRPr sz="1800">
                <a:solidFill>
                  <a:srgbClr val="EBEBEB"/>
                </a:solidFill>
              </a:defRPr>
            </a:lvl4pPr>
            <a:lvl5pPr algn="ctr">
              <a:spcBef>
                <a:spcPts val="0"/>
              </a:spcBef>
              <a:defRPr sz="1800">
                <a:solidFill>
                  <a:srgbClr val="EBEBEB"/>
                </a:solidFill>
              </a:defRPr>
            </a:lvl5pPr>
          </a:lstStyle>
          <a:p>
            <a:pPr lvl="0">
              <a:defRPr sz="1800">
                <a:solidFill>
                  <a:srgbClr val="000000"/>
                </a:solidFill>
              </a:defRPr>
            </a:pPr>
            <a:r>
              <a:rPr sz="1800">
                <a:solidFill>
                  <a:srgbClr val="EBEBEB"/>
                </a:solidFill>
              </a:rPr>
              <a:t>Body Level One</a:t>
            </a:r>
          </a:p>
          <a:p>
            <a:pPr lvl="1">
              <a:defRPr sz="1800">
                <a:solidFill>
                  <a:srgbClr val="000000"/>
                </a:solidFill>
              </a:defRPr>
            </a:pPr>
            <a:r>
              <a:rPr sz="1800">
                <a:solidFill>
                  <a:srgbClr val="EBEBEB"/>
                </a:solidFill>
              </a:rPr>
              <a:t>Body Level Two</a:t>
            </a:r>
          </a:p>
          <a:p>
            <a:pPr lvl="2">
              <a:defRPr sz="1800">
                <a:solidFill>
                  <a:srgbClr val="000000"/>
                </a:solidFill>
              </a:defRPr>
            </a:pPr>
            <a:r>
              <a:rPr sz="1800">
                <a:solidFill>
                  <a:srgbClr val="EBEBEB"/>
                </a:solidFill>
              </a:rPr>
              <a:t>Body Level Three</a:t>
            </a:r>
          </a:p>
          <a:p>
            <a:pPr lvl="3">
              <a:defRPr sz="1800">
                <a:solidFill>
                  <a:srgbClr val="000000"/>
                </a:solidFill>
              </a:defRPr>
            </a:pPr>
            <a:r>
              <a:rPr sz="1800">
                <a:solidFill>
                  <a:srgbClr val="EBEBEB"/>
                </a:solidFill>
              </a:rPr>
              <a:t>Body Level Four</a:t>
            </a:r>
          </a:p>
          <a:p>
            <a:pPr lvl="4">
              <a:defRPr sz="1800">
                <a:solidFill>
                  <a:srgbClr val="000000"/>
                </a:solidFill>
              </a:defRPr>
            </a:pPr>
            <a:r>
              <a:rPr sz="1800">
                <a:solidFill>
                  <a:srgbClr val="EBEBEB"/>
                </a:solidFill>
              </a:rPr>
              <a:t>Body Level Five</a:t>
            </a:r>
          </a:p>
        </p:txBody>
      </p:sp>
    </p:spTree>
    <p:extLst>
      <p:ext uri="{BB962C8B-B14F-4D97-AF65-F5344CB8AC3E}">
        <p14:creationId xmlns:p14="http://schemas.microsoft.com/office/powerpoint/2010/main" val="431606178"/>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9" name="Shape 9"/>
          <p:cNvSpPr>
            <a:spLocks noGrp="1"/>
          </p:cNvSpPr>
          <p:nvPr>
            <p:ph type="body" idx="1"/>
          </p:nvPr>
        </p:nvSpPr>
        <p:spPr>
          <a:xfrm>
            <a:off x="892969" y="1951137"/>
            <a:ext cx="7358063" cy="4027289"/>
          </a:xfrm>
          <a:prstGeom prst="rect">
            <a:avLst/>
          </a:prstGeom>
        </p:spPr>
        <p:txBody>
          <a:bodyPr lIns="26788" tIns="26788" rIns="26788" bIns="26788" numCol="1" spcCol="26788" anchor="ctr"/>
          <a:lstStyle>
            <a:lvl1pPr marL="223234" indent="-223234">
              <a:spcBef>
                <a:spcPts val="2180"/>
              </a:spcBef>
              <a:buSzPct val="40000"/>
              <a:buFont typeface="Lucida Grande"/>
              <a:buBlip>
                <a:blip r:embed="rId2"/>
              </a:buBlip>
              <a:defRPr sz="2400"/>
            </a:lvl1pPr>
            <a:lvl2pPr marL="580409" indent="-160729" defTabSz="321457">
              <a:spcBef>
                <a:spcPts val="773"/>
              </a:spcBef>
              <a:buSzPct val="100000"/>
              <a:buChar char="-"/>
            </a:lvl2pPr>
            <a:lvl3pPr marL="884008" indent="-223234">
              <a:spcBef>
                <a:spcPts val="352"/>
              </a:spcBef>
              <a:buSzPct val="100000"/>
              <a:buAutoNum type="romanLcPeriod"/>
            </a:lvl3pPr>
            <a:lvl4pPr marL="1223324" indent="-312528">
              <a:spcBef>
                <a:spcPts val="1547"/>
              </a:spcBef>
              <a:buSzPct val="171000"/>
              <a:buChar char="•"/>
              <a:defRPr sz="2400"/>
            </a:lvl4pPr>
            <a:lvl5pPr marL="1464417" indent="-312528">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19240138"/>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Conclutions">
    <p:spTree>
      <p:nvGrpSpPr>
        <p:cNvPr id="1" name=""/>
        <p:cNvGrpSpPr/>
        <p:nvPr/>
      </p:nvGrpSpPr>
      <p:grpSpPr>
        <a:xfrm>
          <a:off x="0" y="0"/>
          <a:ext cx="0" cy="0"/>
          <a:chOff x="0" y="0"/>
          <a:chExt cx="0" cy="0"/>
        </a:xfrm>
      </p:grpSpPr>
      <p:pic>
        <p:nvPicPr>
          <p:cNvPr id="11" name="IMG_0061 black.jpg"/>
          <p:cNvPicPr/>
          <p:nvPr/>
        </p:nvPicPr>
        <p:blipFill>
          <a:blip r:embed="rId2">
            <a:alphaModFix amt="79482"/>
            <a:extLst/>
          </a:blip>
          <a:srcRect l="901" r="4974" b="11043"/>
          <a:stretch>
            <a:fillRect/>
          </a:stretch>
        </p:blipFill>
        <p:spPr>
          <a:xfrm>
            <a:off x="-36705" y="1050418"/>
            <a:ext cx="9217409" cy="5807583"/>
          </a:xfrm>
          <a:prstGeom prst="rect">
            <a:avLst/>
          </a:prstGeom>
          <a:ln w="12700">
            <a:miter lim="400000"/>
          </a:ln>
        </p:spPr>
      </p:pic>
      <p:sp>
        <p:nvSpPr>
          <p:cNvPr id="12" name="Shape 12"/>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3" name="Shape 13"/>
          <p:cNvSpPr>
            <a:spLocks noGrp="1"/>
          </p:cNvSpPr>
          <p:nvPr>
            <p:ph type="body" idx="1"/>
          </p:nvPr>
        </p:nvSpPr>
        <p:spPr>
          <a:xfrm>
            <a:off x="892969" y="1004590"/>
            <a:ext cx="7358063" cy="4027289"/>
          </a:xfrm>
          <a:prstGeom prst="rect">
            <a:avLst/>
          </a:prstGeom>
        </p:spPr>
        <p:txBody>
          <a:bodyPr lIns="26788" tIns="26788" rIns="26788" bIns="26788" numCol="1" spcCol="26788" anchor="ctr"/>
          <a:lstStyle>
            <a:lvl1pPr marL="223234" indent="-223234">
              <a:spcBef>
                <a:spcPts val="2180"/>
              </a:spcBef>
              <a:buSzPct val="40000"/>
              <a:buFont typeface="Lucida Grande"/>
              <a:buBlip>
                <a:blip r:embed="rId3"/>
              </a:buBlip>
              <a:defRPr sz="2400"/>
            </a:lvl1pPr>
            <a:lvl2pPr marL="580409" indent="-160729" defTabSz="321457">
              <a:spcBef>
                <a:spcPts val="773"/>
              </a:spcBef>
              <a:buSzPct val="100000"/>
              <a:buChar char="-"/>
            </a:lvl2pPr>
            <a:lvl3pPr marL="884008" indent="-223234">
              <a:spcBef>
                <a:spcPts val="352"/>
              </a:spcBef>
              <a:buSzPct val="100000"/>
              <a:buAutoNum type="romanLcPeriod"/>
            </a:lvl3pPr>
            <a:lvl4pPr marL="1223324" indent="-312528">
              <a:spcBef>
                <a:spcPts val="1547"/>
              </a:spcBef>
              <a:buSzPct val="171000"/>
              <a:buChar char="•"/>
              <a:defRPr sz="2400"/>
            </a:lvl4pPr>
            <a:lvl5pPr marL="1464417" indent="-312528">
              <a:spcBef>
                <a:spcPts val="1547"/>
              </a:spcBef>
              <a:buSzPct val="171000"/>
              <a:buChar char="•"/>
              <a:defRPr sz="2400"/>
            </a:lvl5pPr>
          </a:lstStyle>
          <a:p>
            <a:pPr lvl="0">
              <a:defRPr sz="1800"/>
            </a:pPr>
            <a:r>
              <a:rPr sz="2400"/>
              <a:t>Body Level One</a:t>
            </a:r>
          </a:p>
          <a:p>
            <a:pPr lvl="1">
              <a:defRPr sz="1800"/>
            </a:pPr>
            <a:r>
              <a:rPr sz="1500"/>
              <a:t>Body Level Two</a:t>
            </a:r>
          </a:p>
          <a:p>
            <a:pPr lvl="2">
              <a:defRPr sz="1800"/>
            </a:pPr>
            <a:r>
              <a:rPr sz="15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2641128011"/>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Tree>
    <p:extLst>
      <p:ext uri="{BB962C8B-B14F-4D97-AF65-F5344CB8AC3E}">
        <p14:creationId xmlns:p14="http://schemas.microsoft.com/office/powerpoint/2010/main" val="397925079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2800">
                <a:solidFill>
                  <a:srgbClr val="FFD877"/>
                </a:solidFill>
              </a:rPr>
              <a:t>Title Text</a:t>
            </a:r>
          </a:p>
        </p:txBody>
      </p:sp>
      <p:sp>
        <p:nvSpPr>
          <p:cNvPr id="18" name="Shape 18"/>
          <p:cNvSpPr>
            <a:spLocks noGrp="1"/>
          </p:cNvSpPr>
          <p:nvPr>
            <p:ph type="body" idx="1"/>
          </p:nvPr>
        </p:nvSpPr>
        <p:spPr>
          <a:prstGeom prst="rect">
            <a:avLst/>
          </a:prstGeom>
        </p:spPr>
        <p:txBody>
          <a:bodyPr/>
          <a:lstStyle>
            <a:lvl2pPr>
              <a:spcBef>
                <a:spcPts val="914"/>
              </a:spcBef>
              <a:defRPr sz="1100"/>
            </a:lvl2pPr>
            <a:lvl3pPr marL="503857" indent="-137753">
              <a:spcBef>
                <a:spcPts val="914"/>
              </a:spcBef>
              <a:defRPr sz="11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54673779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theme" Target="../theme/theme10.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theme" Target="../theme/theme11.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theme" Target="../theme/theme8.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10" Type="http://schemas.openxmlformats.org/officeDocument/2006/relationships/theme" Target="../theme/theme9.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113" tIns="45557" rIns="91113" bIns="45557"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69"/>
            <a:ext cx="8229600" cy="4525963"/>
          </a:xfrm>
          <a:prstGeom prst="rect">
            <a:avLst/>
          </a:prstGeom>
        </p:spPr>
        <p:txBody>
          <a:bodyPr vert="horz" lIns="91113" tIns="45557" rIns="91113" bIns="45557"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419"/>
            <a:ext cx="2133600" cy="365125"/>
          </a:xfrm>
          <a:prstGeom prst="rect">
            <a:avLst/>
          </a:prstGeom>
        </p:spPr>
        <p:txBody>
          <a:bodyPr vert="horz" lIns="91113" tIns="45557" rIns="91113" bIns="45557" rtlCol="1" anchor="ctr"/>
          <a:lstStyle>
            <a:lvl1pPr algn="r">
              <a:defRPr sz="1200">
                <a:solidFill>
                  <a:schemeClr val="tx1">
                    <a:tint val="75000"/>
                  </a:schemeClr>
                </a:solidFill>
              </a:defRPr>
            </a:lvl1pPr>
          </a:lstStyle>
          <a:p>
            <a:fld id="{1B8ABB09-4A1D-463E-8065-109CC2B7EFAA}" type="datetimeFigureOut">
              <a:rPr lang="ar-SA" smtClean="0"/>
              <a:t>29/01/1438</a:t>
            </a:fld>
            <a:endParaRPr lang="ar-SA"/>
          </a:p>
        </p:txBody>
      </p:sp>
      <p:sp>
        <p:nvSpPr>
          <p:cNvPr id="5" name="عنصر نائب للتذييل 4"/>
          <p:cNvSpPr>
            <a:spLocks noGrp="1"/>
          </p:cNvSpPr>
          <p:nvPr>
            <p:ph type="ftr" sz="quarter" idx="3"/>
          </p:nvPr>
        </p:nvSpPr>
        <p:spPr>
          <a:xfrm>
            <a:off x="3124201" y="6356419"/>
            <a:ext cx="2895600" cy="365125"/>
          </a:xfrm>
          <a:prstGeom prst="rect">
            <a:avLst/>
          </a:prstGeom>
        </p:spPr>
        <p:txBody>
          <a:bodyPr vert="horz" lIns="91113" tIns="45557" rIns="91113" bIns="45557"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419"/>
            <a:ext cx="2133600" cy="365125"/>
          </a:xfrm>
          <a:prstGeom prst="rect">
            <a:avLst/>
          </a:prstGeom>
        </p:spPr>
        <p:txBody>
          <a:bodyPr vert="horz" lIns="91113" tIns="45557" rIns="91113" bIns="45557"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73" r:id="rId12"/>
  </p:sldLayoutIdLst>
  <p:txStyles>
    <p:titleStyle>
      <a:lvl1pPr algn="ctr" defTabSz="911171" rtl="1" eaLnBrk="1" latinLnBrk="0" hangingPunct="1">
        <a:spcBef>
          <a:spcPct val="0"/>
        </a:spcBef>
        <a:buNone/>
        <a:defRPr sz="4400" kern="1200">
          <a:solidFill>
            <a:schemeClr val="tx1"/>
          </a:solidFill>
          <a:latin typeface="+mj-lt"/>
          <a:ea typeface="+mj-ea"/>
          <a:cs typeface="+mj-cs"/>
        </a:defRPr>
      </a:lvl1pPr>
    </p:titleStyle>
    <p:bodyStyle>
      <a:lvl1pPr marL="341705" indent="-341705" algn="r" defTabSz="91117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0328" indent="-284765" algn="r" defTabSz="91117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38971" indent="-227783" algn="r" defTabSz="91117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594554" indent="-227783" algn="r" defTabSz="91117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0155" indent="-227783" algn="r" defTabSz="91117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05748" indent="-227783" algn="r" defTabSz="91117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61324" indent="-227783" algn="r" defTabSz="91117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16917" indent="-227783" algn="r" defTabSz="91117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72478" indent="-227783" algn="r" defTabSz="91117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1171" rtl="1" eaLnBrk="1" latinLnBrk="0" hangingPunct="1">
        <a:defRPr sz="1800" kern="1200">
          <a:solidFill>
            <a:schemeClr val="tx1"/>
          </a:solidFill>
          <a:latin typeface="+mn-lt"/>
          <a:ea typeface="+mn-ea"/>
          <a:cs typeface="+mn-cs"/>
        </a:defRPr>
      </a:lvl1pPr>
      <a:lvl2pPr marL="455569" algn="r" defTabSz="911171" rtl="1" eaLnBrk="1" latinLnBrk="0" hangingPunct="1">
        <a:defRPr sz="1800" kern="1200">
          <a:solidFill>
            <a:schemeClr val="tx1"/>
          </a:solidFill>
          <a:latin typeface="+mn-lt"/>
          <a:ea typeface="+mn-ea"/>
          <a:cs typeface="+mn-cs"/>
        </a:defRPr>
      </a:lvl2pPr>
      <a:lvl3pPr marL="911171" algn="r" defTabSz="911171" rtl="1" eaLnBrk="1" latinLnBrk="0" hangingPunct="1">
        <a:defRPr sz="1800" kern="1200">
          <a:solidFill>
            <a:schemeClr val="tx1"/>
          </a:solidFill>
          <a:latin typeface="+mn-lt"/>
          <a:ea typeface="+mn-ea"/>
          <a:cs typeface="+mn-cs"/>
        </a:defRPr>
      </a:lvl3pPr>
      <a:lvl4pPr marL="1366770" algn="r" defTabSz="911171" rtl="1" eaLnBrk="1" latinLnBrk="0" hangingPunct="1">
        <a:defRPr sz="1800" kern="1200">
          <a:solidFill>
            <a:schemeClr val="tx1"/>
          </a:solidFill>
          <a:latin typeface="+mn-lt"/>
          <a:ea typeface="+mn-ea"/>
          <a:cs typeface="+mn-cs"/>
        </a:defRPr>
      </a:lvl4pPr>
      <a:lvl5pPr marL="1822352" algn="r" defTabSz="911171" rtl="1" eaLnBrk="1" latinLnBrk="0" hangingPunct="1">
        <a:defRPr sz="1800" kern="1200">
          <a:solidFill>
            <a:schemeClr val="tx1"/>
          </a:solidFill>
          <a:latin typeface="+mn-lt"/>
          <a:ea typeface="+mn-ea"/>
          <a:cs typeface="+mn-cs"/>
        </a:defRPr>
      </a:lvl5pPr>
      <a:lvl6pPr marL="2277949" algn="r" defTabSz="911171" rtl="1" eaLnBrk="1" latinLnBrk="0" hangingPunct="1">
        <a:defRPr sz="1800" kern="1200">
          <a:solidFill>
            <a:schemeClr val="tx1"/>
          </a:solidFill>
          <a:latin typeface="+mn-lt"/>
          <a:ea typeface="+mn-ea"/>
          <a:cs typeface="+mn-cs"/>
        </a:defRPr>
      </a:lvl6pPr>
      <a:lvl7pPr marL="2733535" algn="r" defTabSz="911171" rtl="1" eaLnBrk="1" latinLnBrk="0" hangingPunct="1">
        <a:defRPr sz="1800" kern="1200">
          <a:solidFill>
            <a:schemeClr val="tx1"/>
          </a:solidFill>
          <a:latin typeface="+mn-lt"/>
          <a:ea typeface="+mn-ea"/>
          <a:cs typeface="+mn-cs"/>
        </a:defRPr>
      </a:lvl7pPr>
      <a:lvl8pPr marL="3189117" algn="r" defTabSz="911171" rtl="1" eaLnBrk="1" latinLnBrk="0" hangingPunct="1">
        <a:defRPr sz="1800" kern="1200">
          <a:solidFill>
            <a:schemeClr val="tx1"/>
          </a:solidFill>
          <a:latin typeface="+mn-lt"/>
          <a:ea typeface="+mn-ea"/>
          <a:cs typeface="+mn-cs"/>
        </a:defRPr>
      </a:lvl8pPr>
      <a:lvl9pPr marL="3644698" algn="r" defTabSz="911171"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9247" tIns="89247" rIns="89247" bIns="89247"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6629">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84385111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ransition spd="med"/>
  <p:txStyles>
    <p:titleStyle>
      <a:lvl1pPr defTabSz="410541">
        <a:defRPr sz="2800">
          <a:solidFill>
            <a:srgbClr val="FFD877"/>
          </a:solidFill>
          <a:latin typeface="+mn-lt"/>
          <a:ea typeface="+mn-ea"/>
          <a:cs typeface="+mn-cs"/>
          <a:sym typeface="Gill Sans"/>
        </a:defRPr>
      </a:lvl1pPr>
      <a:lvl2pPr indent="160647" defTabSz="410541">
        <a:defRPr sz="2800">
          <a:solidFill>
            <a:srgbClr val="FFD877"/>
          </a:solidFill>
          <a:latin typeface="+mn-lt"/>
          <a:ea typeface="+mn-ea"/>
          <a:cs typeface="+mn-cs"/>
          <a:sym typeface="Gill Sans"/>
        </a:defRPr>
      </a:lvl2pPr>
      <a:lvl3pPr indent="321291" defTabSz="410541">
        <a:defRPr sz="2800">
          <a:solidFill>
            <a:srgbClr val="FFD877"/>
          </a:solidFill>
          <a:latin typeface="+mn-lt"/>
          <a:ea typeface="+mn-ea"/>
          <a:cs typeface="+mn-cs"/>
          <a:sym typeface="Gill Sans"/>
        </a:defRPr>
      </a:lvl3pPr>
      <a:lvl4pPr indent="481938" defTabSz="410541">
        <a:defRPr sz="2800">
          <a:solidFill>
            <a:srgbClr val="FFD877"/>
          </a:solidFill>
          <a:latin typeface="+mn-lt"/>
          <a:ea typeface="+mn-ea"/>
          <a:cs typeface="+mn-cs"/>
          <a:sym typeface="Gill Sans"/>
        </a:defRPr>
      </a:lvl4pPr>
      <a:lvl5pPr indent="642585" defTabSz="410541">
        <a:defRPr sz="2800">
          <a:solidFill>
            <a:srgbClr val="FFD877"/>
          </a:solidFill>
          <a:latin typeface="+mn-lt"/>
          <a:ea typeface="+mn-ea"/>
          <a:cs typeface="+mn-cs"/>
          <a:sym typeface="Gill Sans"/>
        </a:defRPr>
      </a:lvl5pPr>
      <a:lvl6pPr indent="803233" defTabSz="410541">
        <a:defRPr sz="2800">
          <a:solidFill>
            <a:srgbClr val="FFD877"/>
          </a:solidFill>
          <a:latin typeface="+mn-lt"/>
          <a:ea typeface="+mn-ea"/>
          <a:cs typeface="+mn-cs"/>
          <a:sym typeface="Gill Sans"/>
        </a:defRPr>
      </a:lvl6pPr>
      <a:lvl7pPr indent="963876" defTabSz="410541">
        <a:defRPr sz="2800">
          <a:solidFill>
            <a:srgbClr val="FFD877"/>
          </a:solidFill>
          <a:latin typeface="+mn-lt"/>
          <a:ea typeface="+mn-ea"/>
          <a:cs typeface="+mn-cs"/>
          <a:sym typeface="Gill Sans"/>
        </a:defRPr>
      </a:lvl7pPr>
      <a:lvl8pPr indent="1124525" defTabSz="410541">
        <a:defRPr sz="2800">
          <a:solidFill>
            <a:srgbClr val="FFD877"/>
          </a:solidFill>
          <a:latin typeface="+mn-lt"/>
          <a:ea typeface="+mn-ea"/>
          <a:cs typeface="+mn-cs"/>
          <a:sym typeface="Gill Sans"/>
        </a:defRPr>
      </a:lvl8pPr>
      <a:lvl9pPr indent="1285171" defTabSz="410541">
        <a:defRPr sz="2800">
          <a:solidFill>
            <a:srgbClr val="FFD877"/>
          </a:solidFill>
          <a:latin typeface="+mn-lt"/>
          <a:ea typeface="+mn-ea"/>
          <a:cs typeface="+mn-cs"/>
          <a:sym typeface="Gill Sans"/>
        </a:defRPr>
      </a:lvl9pPr>
    </p:titleStyle>
    <p:bodyStyle>
      <a:lvl1pPr defTabSz="410541">
        <a:spcBef>
          <a:spcPts val="2672"/>
        </a:spcBef>
        <a:defRPr sz="1500">
          <a:latin typeface="+mn-lt"/>
          <a:ea typeface="+mn-ea"/>
          <a:cs typeface="+mn-cs"/>
          <a:sym typeface="Gill Sans"/>
        </a:defRPr>
      </a:lvl1pPr>
      <a:lvl2pPr defTabSz="410541">
        <a:spcBef>
          <a:spcPts val="2672"/>
        </a:spcBef>
        <a:defRPr sz="1500">
          <a:latin typeface="+mn-lt"/>
          <a:ea typeface="+mn-ea"/>
          <a:cs typeface="+mn-cs"/>
          <a:sym typeface="Gill Sans"/>
        </a:defRPr>
      </a:lvl2pPr>
      <a:lvl3pPr marL="555230" indent="-189315" defTabSz="410541">
        <a:spcBef>
          <a:spcPts val="2672"/>
        </a:spcBef>
        <a:buSzPct val="150000"/>
        <a:buChar char="•"/>
        <a:defRPr sz="1500">
          <a:latin typeface="+mn-lt"/>
          <a:ea typeface="+mn-ea"/>
          <a:cs typeface="+mn-cs"/>
          <a:sym typeface="Gill Sans"/>
        </a:defRPr>
      </a:lvl3pPr>
      <a:lvl4pPr defTabSz="410541">
        <a:spcBef>
          <a:spcPts val="2672"/>
        </a:spcBef>
        <a:defRPr sz="1500">
          <a:latin typeface="+mn-lt"/>
          <a:ea typeface="+mn-ea"/>
          <a:cs typeface="+mn-cs"/>
          <a:sym typeface="Gill Sans"/>
        </a:defRPr>
      </a:lvl4pPr>
      <a:lvl5pPr defTabSz="410541">
        <a:spcBef>
          <a:spcPts val="2672"/>
        </a:spcBef>
        <a:defRPr sz="1500">
          <a:latin typeface="+mn-lt"/>
          <a:ea typeface="+mn-ea"/>
          <a:cs typeface="+mn-cs"/>
          <a:sym typeface="Gill Sans"/>
        </a:defRPr>
      </a:lvl5pPr>
      <a:lvl6pPr defTabSz="410541">
        <a:spcBef>
          <a:spcPts val="2672"/>
        </a:spcBef>
        <a:defRPr sz="1500">
          <a:latin typeface="+mn-lt"/>
          <a:ea typeface="+mn-ea"/>
          <a:cs typeface="+mn-cs"/>
          <a:sym typeface="Gill Sans"/>
        </a:defRPr>
      </a:lvl6pPr>
      <a:lvl7pPr defTabSz="410541">
        <a:spcBef>
          <a:spcPts val="2672"/>
        </a:spcBef>
        <a:defRPr sz="1500">
          <a:latin typeface="+mn-lt"/>
          <a:ea typeface="+mn-ea"/>
          <a:cs typeface="+mn-cs"/>
          <a:sym typeface="Gill Sans"/>
        </a:defRPr>
      </a:lvl7pPr>
      <a:lvl8pPr defTabSz="410541">
        <a:spcBef>
          <a:spcPts val="2672"/>
        </a:spcBef>
        <a:defRPr sz="1500">
          <a:latin typeface="+mn-lt"/>
          <a:ea typeface="+mn-ea"/>
          <a:cs typeface="+mn-cs"/>
          <a:sym typeface="Gill Sans"/>
        </a:defRPr>
      </a:lvl8pPr>
      <a:lvl9pPr defTabSz="410541">
        <a:spcBef>
          <a:spcPts val="2672"/>
        </a:spcBef>
        <a:defRPr sz="1500">
          <a:latin typeface="+mn-lt"/>
          <a:ea typeface="+mn-ea"/>
          <a:cs typeface="+mn-cs"/>
          <a:sym typeface="Gill Sans"/>
        </a:defRPr>
      </a:lvl9pPr>
    </p:bodyStyle>
    <p:otherStyle>
      <a:lvl1pPr algn="ctr" defTabSz="410541">
        <a:defRPr sz="700">
          <a:solidFill>
            <a:schemeClr val="tx1"/>
          </a:solidFill>
          <a:latin typeface="+mn-lt"/>
          <a:ea typeface="+mn-ea"/>
          <a:cs typeface="+mn-cs"/>
          <a:sym typeface="Gill Sans"/>
        </a:defRPr>
      </a:lvl1pPr>
      <a:lvl2pPr indent="160647" algn="ctr" defTabSz="410541">
        <a:defRPr sz="700">
          <a:solidFill>
            <a:schemeClr val="tx1"/>
          </a:solidFill>
          <a:latin typeface="+mn-lt"/>
          <a:ea typeface="+mn-ea"/>
          <a:cs typeface="+mn-cs"/>
          <a:sym typeface="Gill Sans"/>
        </a:defRPr>
      </a:lvl2pPr>
      <a:lvl3pPr indent="321291" algn="ctr" defTabSz="410541">
        <a:defRPr sz="700">
          <a:solidFill>
            <a:schemeClr val="tx1"/>
          </a:solidFill>
          <a:latin typeface="+mn-lt"/>
          <a:ea typeface="+mn-ea"/>
          <a:cs typeface="+mn-cs"/>
          <a:sym typeface="Gill Sans"/>
        </a:defRPr>
      </a:lvl3pPr>
      <a:lvl4pPr indent="481938" algn="ctr" defTabSz="410541">
        <a:defRPr sz="700">
          <a:solidFill>
            <a:schemeClr val="tx1"/>
          </a:solidFill>
          <a:latin typeface="+mn-lt"/>
          <a:ea typeface="+mn-ea"/>
          <a:cs typeface="+mn-cs"/>
          <a:sym typeface="Gill Sans"/>
        </a:defRPr>
      </a:lvl4pPr>
      <a:lvl5pPr indent="642585" algn="ctr" defTabSz="410541">
        <a:defRPr sz="700">
          <a:solidFill>
            <a:schemeClr val="tx1"/>
          </a:solidFill>
          <a:latin typeface="+mn-lt"/>
          <a:ea typeface="+mn-ea"/>
          <a:cs typeface="+mn-cs"/>
          <a:sym typeface="Gill Sans"/>
        </a:defRPr>
      </a:lvl5pPr>
      <a:lvl6pPr indent="803233" algn="ctr" defTabSz="410541">
        <a:defRPr sz="700">
          <a:solidFill>
            <a:schemeClr val="tx1"/>
          </a:solidFill>
          <a:latin typeface="+mn-lt"/>
          <a:ea typeface="+mn-ea"/>
          <a:cs typeface="+mn-cs"/>
          <a:sym typeface="Gill Sans"/>
        </a:defRPr>
      </a:lvl6pPr>
      <a:lvl7pPr indent="963876" algn="ctr" defTabSz="410541">
        <a:defRPr sz="700">
          <a:solidFill>
            <a:schemeClr val="tx1"/>
          </a:solidFill>
          <a:latin typeface="+mn-lt"/>
          <a:ea typeface="+mn-ea"/>
          <a:cs typeface="+mn-cs"/>
          <a:sym typeface="Gill Sans"/>
        </a:defRPr>
      </a:lvl7pPr>
      <a:lvl8pPr indent="1124525" algn="ctr" defTabSz="410541">
        <a:defRPr sz="700">
          <a:solidFill>
            <a:schemeClr val="tx1"/>
          </a:solidFill>
          <a:latin typeface="+mn-lt"/>
          <a:ea typeface="+mn-ea"/>
          <a:cs typeface="+mn-cs"/>
          <a:sym typeface="Gill Sans"/>
        </a:defRPr>
      </a:lvl8pPr>
      <a:lvl9pPr indent="1285171" algn="ctr" defTabSz="410541">
        <a:defRPr sz="700">
          <a:solidFill>
            <a:schemeClr val="tx1"/>
          </a:solidFill>
          <a:latin typeface="+mn-lt"/>
          <a:ea typeface="+mn-ea"/>
          <a:cs typeface="+mn-cs"/>
          <a:sym typeface="Gill San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9294" tIns="89294" rIns="89294" bIns="89294"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2"/>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6819">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288152784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transition spd="med"/>
  <p:txStyles>
    <p:titleStyle>
      <a:lvl1pPr defTabSz="410751">
        <a:defRPr sz="2800">
          <a:solidFill>
            <a:srgbClr val="FFD877"/>
          </a:solidFill>
          <a:latin typeface="+mn-lt"/>
          <a:ea typeface="+mn-ea"/>
          <a:cs typeface="+mn-cs"/>
          <a:sym typeface="Gill Sans"/>
        </a:defRPr>
      </a:lvl1pPr>
      <a:lvl2pPr indent="160729" defTabSz="410751">
        <a:defRPr sz="2800">
          <a:solidFill>
            <a:srgbClr val="FFD877"/>
          </a:solidFill>
          <a:latin typeface="+mn-lt"/>
          <a:ea typeface="+mn-ea"/>
          <a:cs typeface="+mn-cs"/>
          <a:sym typeface="Gill Sans"/>
        </a:defRPr>
      </a:lvl2pPr>
      <a:lvl3pPr indent="321457" defTabSz="410751">
        <a:defRPr sz="2800">
          <a:solidFill>
            <a:srgbClr val="FFD877"/>
          </a:solidFill>
          <a:latin typeface="+mn-lt"/>
          <a:ea typeface="+mn-ea"/>
          <a:cs typeface="+mn-cs"/>
          <a:sym typeface="Gill Sans"/>
        </a:defRPr>
      </a:lvl3pPr>
      <a:lvl4pPr indent="482186" defTabSz="410751">
        <a:defRPr sz="2800">
          <a:solidFill>
            <a:srgbClr val="FFD877"/>
          </a:solidFill>
          <a:latin typeface="+mn-lt"/>
          <a:ea typeface="+mn-ea"/>
          <a:cs typeface="+mn-cs"/>
          <a:sym typeface="Gill Sans"/>
        </a:defRPr>
      </a:lvl4pPr>
      <a:lvl5pPr indent="642915" defTabSz="410751">
        <a:defRPr sz="2800">
          <a:solidFill>
            <a:srgbClr val="FFD877"/>
          </a:solidFill>
          <a:latin typeface="+mn-lt"/>
          <a:ea typeface="+mn-ea"/>
          <a:cs typeface="+mn-cs"/>
          <a:sym typeface="Gill Sans"/>
        </a:defRPr>
      </a:lvl5pPr>
      <a:lvl6pPr indent="803643" defTabSz="410751">
        <a:defRPr sz="2800">
          <a:solidFill>
            <a:srgbClr val="FFD877"/>
          </a:solidFill>
          <a:latin typeface="+mn-lt"/>
          <a:ea typeface="+mn-ea"/>
          <a:cs typeface="+mn-cs"/>
          <a:sym typeface="Gill Sans"/>
        </a:defRPr>
      </a:lvl6pPr>
      <a:lvl7pPr indent="964372" defTabSz="410751">
        <a:defRPr sz="2800">
          <a:solidFill>
            <a:srgbClr val="FFD877"/>
          </a:solidFill>
          <a:latin typeface="+mn-lt"/>
          <a:ea typeface="+mn-ea"/>
          <a:cs typeface="+mn-cs"/>
          <a:sym typeface="Gill Sans"/>
        </a:defRPr>
      </a:lvl7pPr>
      <a:lvl8pPr indent="1125101" defTabSz="410751">
        <a:defRPr sz="2800">
          <a:solidFill>
            <a:srgbClr val="FFD877"/>
          </a:solidFill>
          <a:latin typeface="+mn-lt"/>
          <a:ea typeface="+mn-ea"/>
          <a:cs typeface="+mn-cs"/>
          <a:sym typeface="Gill Sans"/>
        </a:defRPr>
      </a:lvl8pPr>
      <a:lvl9pPr indent="1285829" defTabSz="410751">
        <a:defRPr sz="2800">
          <a:solidFill>
            <a:srgbClr val="FFD877"/>
          </a:solidFill>
          <a:latin typeface="+mn-lt"/>
          <a:ea typeface="+mn-ea"/>
          <a:cs typeface="+mn-cs"/>
          <a:sym typeface="Gill Sans"/>
        </a:defRPr>
      </a:lvl9pPr>
    </p:titleStyle>
    <p:bodyStyle>
      <a:lvl1pPr defTabSz="410751">
        <a:spcBef>
          <a:spcPts val="2672"/>
        </a:spcBef>
        <a:defRPr sz="1500">
          <a:latin typeface="+mn-lt"/>
          <a:ea typeface="+mn-ea"/>
          <a:cs typeface="+mn-cs"/>
          <a:sym typeface="Gill Sans"/>
        </a:defRPr>
      </a:lvl1pPr>
      <a:lvl2pPr defTabSz="410751">
        <a:spcBef>
          <a:spcPts val="2672"/>
        </a:spcBef>
        <a:defRPr sz="1500">
          <a:latin typeface="+mn-lt"/>
          <a:ea typeface="+mn-ea"/>
          <a:cs typeface="+mn-cs"/>
          <a:sym typeface="Gill Sans"/>
        </a:defRPr>
      </a:lvl2pPr>
      <a:lvl3pPr marL="555514" indent="-189410" defTabSz="410751">
        <a:spcBef>
          <a:spcPts val="2672"/>
        </a:spcBef>
        <a:buSzPct val="150000"/>
        <a:buChar char="•"/>
        <a:defRPr sz="1500">
          <a:latin typeface="+mn-lt"/>
          <a:ea typeface="+mn-ea"/>
          <a:cs typeface="+mn-cs"/>
          <a:sym typeface="Gill Sans"/>
        </a:defRPr>
      </a:lvl3pPr>
      <a:lvl4pPr defTabSz="410751">
        <a:spcBef>
          <a:spcPts val="2672"/>
        </a:spcBef>
        <a:defRPr sz="1500">
          <a:latin typeface="+mn-lt"/>
          <a:ea typeface="+mn-ea"/>
          <a:cs typeface="+mn-cs"/>
          <a:sym typeface="Gill Sans"/>
        </a:defRPr>
      </a:lvl4pPr>
      <a:lvl5pPr defTabSz="410751">
        <a:spcBef>
          <a:spcPts val="2672"/>
        </a:spcBef>
        <a:defRPr sz="1500">
          <a:latin typeface="+mn-lt"/>
          <a:ea typeface="+mn-ea"/>
          <a:cs typeface="+mn-cs"/>
          <a:sym typeface="Gill Sans"/>
        </a:defRPr>
      </a:lvl5pPr>
      <a:lvl6pPr defTabSz="410751">
        <a:spcBef>
          <a:spcPts val="2672"/>
        </a:spcBef>
        <a:defRPr sz="1500">
          <a:latin typeface="+mn-lt"/>
          <a:ea typeface="+mn-ea"/>
          <a:cs typeface="+mn-cs"/>
          <a:sym typeface="Gill Sans"/>
        </a:defRPr>
      </a:lvl6pPr>
      <a:lvl7pPr defTabSz="410751">
        <a:spcBef>
          <a:spcPts val="2672"/>
        </a:spcBef>
        <a:defRPr sz="1500">
          <a:latin typeface="+mn-lt"/>
          <a:ea typeface="+mn-ea"/>
          <a:cs typeface="+mn-cs"/>
          <a:sym typeface="Gill Sans"/>
        </a:defRPr>
      </a:lvl7pPr>
      <a:lvl8pPr defTabSz="410751">
        <a:spcBef>
          <a:spcPts val="2672"/>
        </a:spcBef>
        <a:defRPr sz="1500">
          <a:latin typeface="+mn-lt"/>
          <a:ea typeface="+mn-ea"/>
          <a:cs typeface="+mn-cs"/>
          <a:sym typeface="Gill Sans"/>
        </a:defRPr>
      </a:lvl8pPr>
      <a:lvl9pPr defTabSz="410751">
        <a:spcBef>
          <a:spcPts val="2672"/>
        </a:spcBef>
        <a:defRPr sz="1500">
          <a:latin typeface="+mn-lt"/>
          <a:ea typeface="+mn-ea"/>
          <a:cs typeface="+mn-cs"/>
          <a:sym typeface="Gill Sans"/>
        </a:defRPr>
      </a:lvl9pPr>
    </p:bodyStyle>
    <p:otherStyle>
      <a:lvl1pPr algn="ctr" defTabSz="410751">
        <a:defRPr sz="700">
          <a:solidFill>
            <a:schemeClr val="tx1"/>
          </a:solidFill>
          <a:latin typeface="+mn-lt"/>
          <a:ea typeface="+mn-ea"/>
          <a:cs typeface="+mn-cs"/>
          <a:sym typeface="Gill Sans"/>
        </a:defRPr>
      </a:lvl1pPr>
      <a:lvl2pPr indent="160729" algn="ctr" defTabSz="410751">
        <a:defRPr sz="700">
          <a:solidFill>
            <a:schemeClr val="tx1"/>
          </a:solidFill>
          <a:latin typeface="+mn-lt"/>
          <a:ea typeface="+mn-ea"/>
          <a:cs typeface="+mn-cs"/>
          <a:sym typeface="Gill Sans"/>
        </a:defRPr>
      </a:lvl2pPr>
      <a:lvl3pPr indent="321457" algn="ctr" defTabSz="410751">
        <a:defRPr sz="700">
          <a:solidFill>
            <a:schemeClr val="tx1"/>
          </a:solidFill>
          <a:latin typeface="+mn-lt"/>
          <a:ea typeface="+mn-ea"/>
          <a:cs typeface="+mn-cs"/>
          <a:sym typeface="Gill Sans"/>
        </a:defRPr>
      </a:lvl3pPr>
      <a:lvl4pPr indent="482186" algn="ctr" defTabSz="410751">
        <a:defRPr sz="700">
          <a:solidFill>
            <a:schemeClr val="tx1"/>
          </a:solidFill>
          <a:latin typeface="+mn-lt"/>
          <a:ea typeface="+mn-ea"/>
          <a:cs typeface="+mn-cs"/>
          <a:sym typeface="Gill Sans"/>
        </a:defRPr>
      </a:lvl4pPr>
      <a:lvl5pPr indent="642915" algn="ctr" defTabSz="410751">
        <a:defRPr sz="700">
          <a:solidFill>
            <a:schemeClr val="tx1"/>
          </a:solidFill>
          <a:latin typeface="+mn-lt"/>
          <a:ea typeface="+mn-ea"/>
          <a:cs typeface="+mn-cs"/>
          <a:sym typeface="Gill Sans"/>
        </a:defRPr>
      </a:lvl5pPr>
      <a:lvl6pPr indent="803643" algn="ctr" defTabSz="410751">
        <a:defRPr sz="700">
          <a:solidFill>
            <a:schemeClr val="tx1"/>
          </a:solidFill>
          <a:latin typeface="+mn-lt"/>
          <a:ea typeface="+mn-ea"/>
          <a:cs typeface="+mn-cs"/>
          <a:sym typeface="Gill Sans"/>
        </a:defRPr>
      </a:lvl6pPr>
      <a:lvl7pPr indent="964372" algn="ctr" defTabSz="410751">
        <a:defRPr sz="700">
          <a:solidFill>
            <a:schemeClr val="tx1"/>
          </a:solidFill>
          <a:latin typeface="+mn-lt"/>
          <a:ea typeface="+mn-ea"/>
          <a:cs typeface="+mn-cs"/>
          <a:sym typeface="Gill Sans"/>
        </a:defRPr>
      </a:lvl7pPr>
      <a:lvl8pPr indent="1125101" algn="ctr" defTabSz="410751">
        <a:defRPr sz="700">
          <a:solidFill>
            <a:schemeClr val="tx1"/>
          </a:solidFill>
          <a:latin typeface="+mn-lt"/>
          <a:ea typeface="+mn-ea"/>
          <a:cs typeface="+mn-cs"/>
          <a:sym typeface="Gill Sans"/>
        </a:defRPr>
      </a:lvl8pPr>
      <a:lvl9pPr indent="1285829" algn="ctr" defTabSz="410751">
        <a:defRPr sz="700">
          <a:solidFill>
            <a:schemeClr val="tx1"/>
          </a:solidFill>
          <a:latin typeface="+mn-lt"/>
          <a:ea typeface="+mn-ea"/>
          <a:cs typeface="+mn-cs"/>
          <a:sym typeface="Gill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8972" tIns="88972" rIns="88972" bIns="88972"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5525">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288134809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spd="med"/>
  <p:txStyles>
    <p:titleStyle>
      <a:lvl1pPr defTabSz="409323">
        <a:defRPr sz="2800">
          <a:solidFill>
            <a:srgbClr val="FFD877"/>
          </a:solidFill>
          <a:latin typeface="+mn-lt"/>
          <a:ea typeface="+mn-ea"/>
          <a:cs typeface="+mn-cs"/>
          <a:sym typeface="Gill Sans"/>
        </a:defRPr>
      </a:lvl1pPr>
      <a:lvl2pPr indent="160176" defTabSz="409323">
        <a:defRPr sz="2800">
          <a:solidFill>
            <a:srgbClr val="FFD877"/>
          </a:solidFill>
          <a:latin typeface="+mn-lt"/>
          <a:ea typeface="+mn-ea"/>
          <a:cs typeface="+mn-cs"/>
          <a:sym typeface="Gill Sans"/>
        </a:defRPr>
      </a:lvl2pPr>
      <a:lvl3pPr indent="320330" defTabSz="409323">
        <a:defRPr sz="2800">
          <a:solidFill>
            <a:srgbClr val="FFD877"/>
          </a:solidFill>
          <a:latin typeface="+mn-lt"/>
          <a:ea typeface="+mn-ea"/>
          <a:cs typeface="+mn-cs"/>
          <a:sym typeface="Gill Sans"/>
        </a:defRPr>
      </a:lvl3pPr>
      <a:lvl4pPr indent="480515" defTabSz="409323">
        <a:defRPr sz="2800">
          <a:solidFill>
            <a:srgbClr val="FFD877"/>
          </a:solidFill>
          <a:latin typeface="+mn-lt"/>
          <a:ea typeface="+mn-ea"/>
          <a:cs typeface="+mn-cs"/>
          <a:sym typeface="Gill Sans"/>
        </a:defRPr>
      </a:lvl4pPr>
      <a:lvl5pPr indent="640673" defTabSz="409323">
        <a:defRPr sz="2800">
          <a:solidFill>
            <a:srgbClr val="FFD877"/>
          </a:solidFill>
          <a:latin typeface="+mn-lt"/>
          <a:ea typeface="+mn-ea"/>
          <a:cs typeface="+mn-cs"/>
          <a:sym typeface="Gill Sans"/>
        </a:defRPr>
      </a:lvl5pPr>
      <a:lvl6pPr indent="800855" defTabSz="409323">
        <a:defRPr sz="2800">
          <a:solidFill>
            <a:srgbClr val="FFD877"/>
          </a:solidFill>
          <a:latin typeface="+mn-lt"/>
          <a:ea typeface="+mn-ea"/>
          <a:cs typeface="+mn-cs"/>
          <a:sym typeface="Gill Sans"/>
        </a:defRPr>
      </a:lvl6pPr>
      <a:lvl7pPr indent="961022" defTabSz="409323">
        <a:defRPr sz="2800">
          <a:solidFill>
            <a:srgbClr val="FFD877"/>
          </a:solidFill>
          <a:latin typeface="+mn-lt"/>
          <a:ea typeface="+mn-ea"/>
          <a:cs typeface="+mn-cs"/>
          <a:sym typeface="Gill Sans"/>
        </a:defRPr>
      </a:lvl7pPr>
      <a:lvl8pPr indent="1121203" defTabSz="409323">
        <a:defRPr sz="2800">
          <a:solidFill>
            <a:srgbClr val="FFD877"/>
          </a:solidFill>
          <a:latin typeface="+mn-lt"/>
          <a:ea typeface="+mn-ea"/>
          <a:cs typeface="+mn-cs"/>
          <a:sym typeface="Gill Sans"/>
        </a:defRPr>
      </a:lvl8pPr>
      <a:lvl9pPr indent="1281356" defTabSz="409323">
        <a:defRPr sz="2800">
          <a:solidFill>
            <a:srgbClr val="FFD877"/>
          </a:solidFill>
          <a:latin typeface="+mn-lt"/>
          <a:ea typeface="+mn-ea"/>
          <a:cs typeface="+mn-cs"/>
          <a:sym typeface="Gill Sans"/>
        </a:defRPr>
      </a:lvl9pPr>
    </p:titleStyle>
    <p:bodyStyle>
      <a:lvl1pPr defTabSz="409323">
        <a:spcBef>
          <a:spcPts val="2672"/>
        </a:spcBef>
        <a:defRPr sz="1500">
          <a:latin typeface="+mn-lt"/>
          <a:ea typeface="+mn-ea"/>
          <a:cs typeface="+mn-cs"/>
          <a:sym typeface="Gill Sans"/>
        </a:defRPr>
      </a:lvl1pPr>
      <a:lvl2pPr defTabSz="409323">
        <a:spcBef>
          <a:spcPts val="2672"/>
        </a:spcBef>
        <a:defRPr sz="1500">
          <a:latin typeface="+mn-lt"/>
          <a:ea typeface="+mn-ea"/>
          <a:cs typeface="+mn-cs"/>
          <a:sym typeface="Gill Sans"/>
        </a:defRPr>
      </a:lvl2pPr>
      <a:lvl3pPr marL="553582" indent="-188765" defTabSz="409323">
        <a:spcBef>
          <a:spcPts val="2672"/>
        </a:spcBef>
        <a:buSzPct val="150000"/>
        <a:buChar char="•"/>
        <a:defRPr sz="1500">
          <a:latin typeface="+mn-lt"/>
          <a:ea typeface="+mn-ea"/>
          <a:cs typeface="+mn-cs"/>
          <a:sym typeface="Gill Sans"/>
        </a:defRPr>
      </a:lvl3pPr>
      <a:lvl4pPr defTabSz="409323">
        <a:spcBef>
          <a:spcPts val="2672"/>
        </a:spcBef>
        <a:defRPr sz="1500">
          <a:latin typeface="+mn-lt"/>
          <a:ea typeface="+mn-ea"/>
          <a:cs typeface="+mn-cs"/>
          <a:sym typeface="Gill Sans"/>
        </a:defRPr>
      </a:lvl4pPr>
      <a:lvl5pPr defTabSz="409323">
        <a:spcBef>
          <a:spcPts val="2672"/>
        </a:spcBef>
        <a:defRPr sz="1500">
          <a:latin typeface="+mn-lt"/>
          <a:ea typeface="+mn-ea"/>
          <a:cs typeface="+mn-cs"/>
          <a:sym typeface="Gill Sans"/>
        </a:defRPr>
      </a:lvl5pPr>
      <a:lvl6pPr defTabSz="409323">
        <a:spcBef>
          <a:spcPts val="2672"/>
        </a:spcBef>
        <a:defRPr sz="1500">
          <a:latin typeface="+mn-lt"/>
          <a:ea typeface="+mn-ea"/>
          <a:cs typeface="+mn-cs"/>
          <a:sym typeface="Gill Sans"/>
        </a:defRPr>
      </a:lvl6pPr>
      <a:lvl7pPr defTabSz="409323">
        <a:spcBef>
          <a:spcPts val="2672"/>
        </a:spcBef>
        <a:defRPr sz="1500">
          <a:latin typeface="+mn-lt"/>
          <a:ea typeface="+mn-ea"/>
          <a:cs typeface="+mn-cs"/>
          <a:sym typeface="Gill Sans"/>
        </a:defRPr>
      </a:lvl7pPr>
      <a:lvl8pPr defTabSz="409323">
        <a:spcBef>
          <a:spcPts val="2672"/>
        </a:spcBef>
        <a:defRPr sz="1500">
          <a:latin typeface="+mn-lt"/>
          <a:ea typeface="+mn-ea"/>
          <a:cs typeface="+mn-cs"/>
          <a:sym typeface="Gill Sans"/>
        </a:defRPr>
      </a:lvl8pPr>
      <a:lvl9pPr defTabSz="409323">
        <a:spcBef>
          <a:spcPts val="2672"/>
        </a:spcBef>
        <a:defRPr sz="1500">
          <a:latin typeface="+mn-lt"/>
          <a:ea typeface="+mn-ea"/>
          <a:cs typeface="+mn-cs"/>
          <a:sym typeface="Gill Sans"/>
        </a:defRPr>
      </a:lvl9pPr>
    </p:bodyStyle>
    <p:otherStyle>
      <a:lvl1pPr algn="ctr" defTabSz="409323">
        <a:defRPr sz="700">
          <a:solidFill>
            <a:schemeClr val="tx1"/>
          </a:solidFill>
          <a:latin typeface="+mn-lt"/>
          <a:ea typeface="+mn-ea"/>
          <a:cs typeface="+mn-cs"/>
          <a:sym typeface="Gill Sans"/>
        </a:defRPr>
      </a:lvl1pPr>
      <a:lvl2pPr indent="160176" algn="ctr" defTabSz="409323">
        <a:defRPr sz="700">
          <a:solidFill>
            <a:schemeClr val="tx1"/>
          </a:solidFill>
          <a:latin typeface="+mn-lt"/>
          <a:ea typeface="+mn-ea"/>
          <a:cs typeface="+mn-cs"/>
          <a:sym typeface="Gill Sans"/>
        </a:defRPr>
      </a:lvl2pPr>
      <a:lvl3pPr indent="320330" algn="ctr" defTabSz="409323">
        <a:defRPr sz="700">
          <a:solidFill>
            <a:schemeClr val="tx1"/>
          </a:solidFill>
          <a:latin typeface="+mn-lt"/>
          <a:ea typeface="+mn-ea"/>
          <a:cs typeface="+mn-cs"/>
          <a:sym typeface="Gill Sans"/>
        </a:defRPr>
      </a:lvl3pPr>
      <a:lvl4pPr indent="480515" algn="ctr" defTabSz="409323">
        <a:defRPr sz="700">
          <a:solidFill>
            <a:schemeClr val="tx1"/>
          </a:solidFill>
          <a:latin typeface="+mn-lt"/>
          <a:ea typeface="+mn-ea"/>
          <a:cs typeface="+mn-cs"/>
          <a:sym typeface="Gill Sans"/>
        </a:defRPr>
      </a:lvl4pPr>
      <a:lvl5pPr indent="640673" algn="ctr" defTabSz="409323">
        <a:defRPr sz="700">
          <a:solidFill>
            <a:schemeClr val="tx1"/>
          </a:solidFill>
          <a:latin typeface="+mn-lt"/>
          <a:ea typeface="+mn-ea"/>
          <a:cs typeface="+mn-cs"/>
          <a:sym typeface="Gill Sans"/>
        </a:defRPr>
      </a:lvl5pPr>
      <a:lvl6pPr indent="800855" algn="ctr" defTabSz="409323">
        <a:defRPr sz="700">
          <a:solidFill>
            <a:schemeClr val="tx1"/>
          </a:solidFill>
          <a:latin typeface="+mn-lt"/>
          <a:ea typeface="+mn-ea"/>
          <a:cs typeface="+mn-cs"/>
          <a:sym typeface="Gill Sans"/>
        </a:defRPr>
      </a:lvl6pPr>
      <a:lvl7pPr indent="961022" algn="ctr" defTabSz="409323">
        <a:defRPr sz="700">
          <a:solidFill>
            <a:schemeClr val="tx1"/>
          </a:solidFill>
          <a:latin typeface="+mn-lt"/>
          <a:ea typeface="+mn-ea"/>
          <a:cs typeface="+mn-cs"/>
          <a:sym typeface="Gill Sans"/>
        </a:defRPr>
      </a:lvl7pPr>
      <a:lvl8pPr indent="1121203" algn="ctr" defTabSz="409323">
        <a:defRPr sz="700">
          <a:solidFill>
            <a:schemeClr val="tx1"/>
          </a:solidFill>
          <a:latin typeface="+mn-lt"/>
          <a:ea typeface="+mn-ea"/>
          <a:cs typeface="+mn-cs"/>
          <a:sym typeface="Gill Sans"/>
        </a:defRPr>
      </a:lvl8pPr>
      <a:lvl9pPr indent="1281356" algn="ctr" defTabSz="409323">
        <a:defRPr sz="700">
          <a:solidFill>
            <a:schemeClr val="tx1"/>
          </a:solidFill>
          <a:latin typeface="+mn-lt"/>
          <a:ea typeface="+mn-ea"/>
          <a:cs typeface="+mn-cs"/>
          <a:sym typeface="Gill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8982" tIns="88982" rIns="88982" bIns="88982"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5563">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10362872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ransition spd="med"/>
  <p:txStyles>
    <p:titleStyle>
      <a:lvl1pPr defTabSz="409365">
        <a:defRPr sz="2800">
          <a:solidFill>
            <a:srgbClr val="FFD877"/>
          </a:solidFill>
          <a:latin typeface="+mn-lt"/>
          <a:ea typeface="+mn-ea"/>
          <a:cs typeface="+mn-cs"/>
          <a:sym typeface="Gill Sans"/>
        </a:defRPr>
      </a:lvl1pPr>
      <a:lvl2pPr indent="160193" defTabSz="409365">
        <a:defRPr sz="2800">
          <a:solidFill>
            <a:srgbClr val="FFD877"/>
          </a:solidFill>
          <a:latin typeface="+mn-lt"/>
          <a:ea typeface="+mn-ea"/>
          <a:cs typeface="+mn-cs"/>
          <a:sym typeface="Gill Sans"/>
        </a:defRPr>
      </a:lvl2pPr>
      <a:lvl3pPr indent="320363" defTabSz="409365">
        <a:defRPr sz="2800">
          <a:solidFill>
            <a:srgbClr val="FFD877"/>
          </a:solidFill>
          <a:latin typeface="+mn-lt"/>
          <a:ea typeface="+mn-ea"/>
          <a:cs typeface="+mn-cs"/>
          <a:sym typeface="Gill Sans"/>
        </a:defRPr>
      </a:lvl3pPr>
      <a:lvl4pPr indent="480563" defTabSz="409365">
        <a:defRPr sz="2800">
          <a:solidFill>
            <a:srgbClr val="FFD877"/>
          </a:solidFill>
          <a:latin typeface="+mn-lt"/>
          <a:ea typeface="+mn-ea"/>
          <a:cs typeface="+mn-cs"/>
          <a:sym typeface="Gill Sans"/>
        </a:defRPr>
      </a:lvl4pPr>
      <a:lvl5pPr indent="640739" defTabSz="409365">
        <a:defRPr sz="2800">
          <a:solidFill>
            <a:srgbClr val="FFD877"/>
          </a:solidFill>
          <a:latin typeface="+mn-lt"/>
          <a:ea typeface="+mn-ea"/>
          <a:cs typeface="+mn-cs"/>
          <a:sym typeface="Gill Sans"/>
        </a:defRPr>
      </a:lvl5pPr>
      <a:lvl6pPr indent="800937" defTabSz="409365">
        <a:defRPr sz="2800">
          <a:solidFill>
            <a:srgbClr val="FFD877"/>
          </a:solidFill>
          <a:latin typeface="+mn-lt"/>
          <a:ea typeface="+mn-ea"/>
          <a:cs typeface="+mn-cs"/>
          <a:sym typeface="Gill Sans"/>
        </a:defRPr>
      </a:lvl6pPr>
      <a:lvl7pPr indent="961120" defTabSz="409365">
        <a:defRPr sz="2800">
          <a:solidFill>
            <a:srgbClr val="FFD877"/>
          </a:solidFill>
          <a:latin typeface="+mn-lt"/>
          <a:ea typeface="+mn-ea"/>
          <a:cs typeface="+mn-cs"/>
          <a:sym typeface="Gill Sans"/>
        </a:defRPr>
      </a:lvl7pPr>
      <a:lvl8pPr indent="1121318" defTabSz="409365">
        <a:defRPr sz="2800">
          <a:solidFill>
            <a:srgbClr val="FFD877"/>
          </a:solidFill>
          <a:latin typeface="+mn-lt"/>
          <a:ea typeface="+mn-ea"/>
          <a:cs typeface="+mn-cs"/>
          <a:sym typeface="Gill Sans"/>
        </a:defRPr>
      </a:lvl8pPr>
      <a:lvl9pPr indent="1281488" defTabSz="409365">
        <a:defRPr sz="2800">
          <a:solidFill>
            <a:srgbClr val="FFD877"/>
          </a:solidFill>
          <a:latin typeface="+mn-lt"/>
          <a:ea typeface="+mn-ea"/>
          <a:cs typeface="+mn-cs"/>
          <a:sym typeface="Gill Sans"/>
        </a:defRPr>
      </a:lvl9pPr>
    </p:titleStyle>
    <p:bodyStyle>
      <a:lvl1pPr defTabSz="409365">
        <a:spcBef>
          <a:spcPts val="2672"/>
        </a:spcBef>
        <a:defRPr sz="1500">
          <a:latin typeface="+mn-lt"/>
          <a:ea typeface="+mn-ea"/>
          <a:cs typeface="+mn-cs"/>
          <a:sym typeface="Gill Sans"/>
        </a:defRPr>
      </a:lvl1pPr>
      <a:lvl2pPr defTabSz="409365">
        <a:spcBef>
          <a:spcPts val="2672"/>
        </a:spcBef>
        <a:defRPr sz="1500">
          <a:latin typeface="+mn-lt"/>
          <a:ea typeface="+mn-ea"/>
          <a:cs typeface="+mn-cs"/>
          <a:sym typeface="Gill Sans"/>
        </a:defRPr>
      </a:lvl2pPr>
      <a:lvl3pPr marL="553639" indent="-188784" defTabSz="409365">
        <a:spcBef>
          <a:spcPts val="2672"/>
        </a:spcBef>
        <a:buSzPct val="150000"/>
        <a:buChar char="•"/>
        <a:defRPr sz="1500">
          <a:latin typeface="+mn-lt"/>
          <a:ea typeface="+mn-ea"/>
          <a:cs typeface="+mn-cs"/>
          <a:sym typeface="Gill Sans"/>
        </a:defRPr>
      </a:lvl3pPr>
      <a:lvl4pPr defTabSz="409365">
        <a:spcBef>
          <a:spcPts val="2672"/>
        </a:spcBef>
        <a:defRPr sz="1500">
          <a:latin typeface="+mn-lt"/>
          <a:ea typeface="+mn-ea"/>
          <a:cs typeface="+mn-cs"/>
          <a:sym typeface="Gill Sans"/>
        </a:defRPr>
      </a:lvl4pPr>
      <a:lvl5pPr defTabSz="409365">
        <a:spcBef>
          <a:spcPts val="2672"/>
        </a:spcBef>
        <a:defRPr sz="1500">
          <a:latin typeface="+mn-lt"/>
          <a:ea typeface="+mn-ea"/>
          <a:cs typeface="+mn-cs"/>
          <a:sym typeface="Gill Sans"/>
        </a:defRPr>
      </a:lvl5pPr>
      <a:lvl6pPr defTabSz="409365">
        <a:spcBef>
          <a:spcPts val="2672"/>
        </a:spcBef>
        <a:defRPr sz="1500">
          <a:latin typeface="+mn-lt"/>
          <a:ea typeface="+mn-ea"/>
          <a:cs typeface="+mn-cs"/>
          <a:sym typeface="Gill Sans"/>
        </a:defRPr>
      </a:lvl6pPr>
      <a:lvl7pPr defTabSz="409365">
        <a:spcBef>
          <a:spcPts val="2672"/>
        </a:spcBef>
        <a:defRPr sz="1500">
          <a:latin typeface="+mn-lt"/>
          <a:ea typeface="+mn-ea"/>
          <a:cs typeface="+mn-cs"/>
          <a:sym typeface="Gill Sans"/>
        </a:defRPr>
      </a:lvl7pPr>
      <a:lvl8pPr defTabSz="409365">
        <a:spcBef>
          <a:spcPts val="2672"/>
        </a:spcBef>
        <a:defRPr sz="1500">
          <a:latin typeface="+mn-lt"/>
          <a:ea typeface="+mn-ea"/>
          <a:cs typeface="+mn-cs"/>
          <a:sym typeface="Gill Sans"/>
        </a:defRPr>
      </a:lvl8pPr>
      <a:lvl9pPr defTabSz="409365">
        <a:spcBef>
          <a:spcPts val="2672"/>
        </a:spcBef>
        <a:defRPr sz="1500">
          <a:latin typeface="+mn-lt"/>
          <a:ea typeface="+mn-ea"/>
          <a:cs typeface="+mn-cs"/>
          <a:sym typeface="Gill Sans"/>
        </a:defRPr>
      </a:lvl9pPr>
    </p:bodyStyle>
    <p:otherStyle>
      <a:lvl1pPr algn="ctr" defTabSz="409365">
        <a:defRPr sz="700">
          <a:solidFill>
            <a:schemeClr val="tx1"/>
          </a:solidFill>
          <a:latin typeface="+mn-lt"/>
          <a:ea typeface="+mn-ea"/>
          <a:cs typeface="+mn-cs"/>
          <a:sym typeface="Gill Sans"/>
        </a:defRPr>
      </a:lvl1pPr>
      <a:lvl2pPr indent="160193" algn="ctr" defTabSz="409365">
        <a:defRPr sz="700">
          <a:solidFill>
            <a:schemeClr val="tx1"/>
          </a:solidFill>
          <a:latin typeface="+mn-lt"/>
          <a:ea typeface="+mn-ea"/>
          <a:cs typeface="+mn-cs"/>
          <a:sym typeface="Gill Sans"/>
        </a:defRPr>
      </a:lvl2pPr>
      <a:lvl3pPr indent="320363" algn="ctr" defTabSz="409365">
        <a:defRPr sz="700">
          <a:solidFill>
            <a:schemeClr val="tx1"/>
          </a:solidFill>
          <a:latin typeface="+mn-lt"/>
          <a:ea typeface="+mn-ea"/>
          <a:cs typeface="+mn-cs"/>
          <a:sym typeface="Gill Sans"/>
        </a:defRPr>
      </a:lvl3pPr>
      <a:lvl4pPr indent="480563" algn="ctr" defTabSz="409365">
        <a:defRPr sz="700">
          <a:solidFill>
            <a:schemeClr val="tx1"/>
          </a:solidFill>
          <a:latin typeface="+mn-lt"/>
          <a:ea typeface="+mn-ea"/>
          <a:cs typeface="+mn-cs"/>
          <a:sym typeface="Gill Sans"/>
        </a:defRPr>
      </a:lvl4pPr>
      <a:lvl5pPr indent="640739" algn="ctr" defTabSz="409365">
        <a:defRPr sz="700">
          <a:solidFill>
            <a:schemeClr val="tx1"/>
          </a:solidFill>
          <a:latin typeface="+mn-lt"/>
          <a:ea typeface="+mn-ea"/>
          <a:cs typeface="+mn-cs"/>
          <a:sym typeface="Gill Sans"/>
        </a:defRPr>
      </a:lvl5pPr>
      <a:lvl6pPr indent="800937" algn="ctr" defTabSz="409365">
        <a:defRPr sz="700">
          <a:solidFill>
            <a:schemeClr val="tx1"/>
          </a:solidFill>
          <a:latin typeface="+mn-lt"/>
          <a:ea typeface="+mn-ea"/>
          <a:cs typeface="+mn-cs"/>
          <a:sym typeface="Gill Sans"/>
        </a:defRPr>
      </a:lvl6pPr>
      <a:lvl7pPr indent="961120" algn="ctr" defTabSz="409365">
        <a:defRPr sz="700">
          <a:solidFill>
            <a:schemeClr val="tx1"/>
          </a:solidFill>
          <a:latin typeface="+mn-lt"/>
          <a:ea typeface="+mn-ea"/>
          <a:cs typeface="+mn-cs"/>
          <a:sym typeface="Gill Sans"/>
        </a:defRPr>
      </a:lvl7pPr>
      <a:lvl8pPr indent="1121318" algn="ctr" defTabSz="409365">
        <a:defRPr sz="700">
          <a:solidFill>
            <a:schemeClr val="tx1"/>
          </a:solidFill>
          <a:latin typeface="+mn-lt"/>
          <a:ea typeface="+mn-ea"/>
          <a:cs typeface="+mn-cs"/>
          <a:sym typeface="Gill Sans"/>
        </a:defRPr>
      </a:lvl8pPr>
      <a:lvl9pPr indent="1281488" algn="ctr" defTabSz="409365">
        <a:defRPr sz="700">
          <a:solidFill>
            <a:schemeClr val="tx1"/>
          </a:solidFill>
          <a:latin typeface="+mn-lt"/>
          <a:ea typeface="+mn-ea"/>
          <a:cs typeface="+mn-cs"/>
          <a:sym typeface="Gill San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9043" tIns="89043" rIns="89043" bIns="89043"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5810">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1466438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ransition spd="med"/>
  <p:txStyles>
    <p:titleStyle>
      <a:lvl1pPr defTabSz="409638">
        <a:defRPr sz="2800">
          <a:solidFill>
            <a:srgbClr val="FFD877"/>
          </a:solidFill>
          <a:latin typeface="+mn-lt"/>
          <a:ea typeface="+mn-ea"/>
          <a:cs typeface="+mn-cs"/>
          <a:sym typeface="Gill Sans"/>
        </a:defRPr>
      </a:lvl1pPr>
      <a:lvl2pPr indent="160297" defTabSz="409638">
        <a:defRPr sz="2800">
          <a:solidFill>
            <a:srgbClr val="FFD877"/>
          </a:solidFill>
          <a:latin typeface="+mn-lt"/>
          <a:ea typeface="+mn-ea"/>
          <a:cs typeface="+mn-cs"/>
          <a:sym typeface="Gill Sans"/>
        </a:defRPr>
      </a:lvl2pPr>
      <a:lvl3pPr indent="320578" defTabSz="409638">
        <a:defRPr sz="2800">
          <a:solidFill>
            <a:srgbClr val="FFD877"/>
          </a:solidFill>
          <a:latin typeface="+mn-lt"/>
          <a:ea typeface="+mn-ea"/>
          <a:cs typeface="+mn-cs"/>
          <a:sym typeface="Gill Sans"/>
        </a:defRPr>
      </a:lvl3pPr>
      <a:lvl4pPr indent="480882" defTabSz="409638">
        <a:defRPr sz="2800">
          <a:solidFill>
            <a:srgbClr val="FFD877"/>
          </a:solidFill>
          <a:latin typeface="+mn-lt"/>
          <a:ea typeface="+mn-ea"/>
          <a:cs typeface="+mn-cs"/>
          <a:sym typeface="Gill Sans"/>
        </a:defRPr>
      </a:lvl4pPr>
      <a:lvl5pPr indent="641166" defTabSz="409638">
        <a:defRPr sz="2800">
          <a:solidFill>
            <a:srgbClr val="FFD877"/>
          </a:solidFill>
          <a:latin typeface="+mn-lt"/>
          <a:ea typeface="+mn-ea"/>
          <a:cs typeface="+mn-cs"/>
          <a:sym typeface="Gill Sans"/>
        </a:defRPr>
      </a:lvl5pPr>
      <a:lvl6pPr indent="801470" defTabSz="409638">
        <a:defRPr sz="2800">
          <a:solidFill>
            <a:srgbClr val="FFD877"/>
          </a:solidFill>
          <a:latin typeface="+mn-lt"/>
          <a:ea typeface="+mn-ea"/>
          <a:cs typeface="+mn-cs"/>
          <a:sym typeface="Gill Sans"/>
        </a:defRPr>
      </a:lvl6pPr>
      <a:lvl7pPr indent="961758" defTabSz="409638">
        <a:defRPr sz="2800">
          <a:solidFill>
            <a:srgbClr val="FFD877"/>
          </a:solidFill>
          <a:latin typeface="+mn-lt"/>
          <a:ea typeface="+mn-ea"/>
          <a:cs typeface="+mn-cs"/>
          <a:sym typeface="Gill Sans"/>
        </a:defRPr>
      </a:lvl7pPr>
      <a:lvl8pPr indent="1122060" defTabSz="409638">
        <a:defRPr sz="2800">
          <a:solidFill>
            <a:srgbClr val="FFD877"/>
          </a:solidFill>
          <a:latin typeface="+mn-lt"/>
          <a:ea typeface="+mn-ea"/>
          <a:cs typeface="+mn-cs"/>
          <a:sym typeface="Gill Sans"/>
        </a:defRPr>
      </a:lvl8pPr>
      <a:lvl9pPr indent="1282343" defTabSz="409638">
        <a:defRPr sz="2800">
          <a:solidFill>
            <a:srgbClr val="FFD877"/>
          </a:solidFill>
          <a:latin typeface="+mn-lt"/>
          <a:ea typeface="+mn-ea"/>
          <a:cs typeface="+mn-cs"/>
          <a:sym typeface="Gill Sans"/>
        </a:defRPr>
      </a:lvl9pPr>
    </p:titleStyle>
    <p:bodyStyle>
      <a:lvl1pPr defTabSz="409638">
        <a:spcBef>
          <a:spcPts val="2672"/>
        </a:spcBef>
        <a:defRPr sz="1500">
          <a:latin typeface="+mn-lt"/>
          <a:ea typeface="+mn-ea"/>
          <a:cs typeface="+mn-cs"/>
          <a:sym typeface="Gill Sans"/>
        </a:defRPr>
      </a:lvl1pPr>
      <a:lvl2pPr defTabSz="409638">
        <a:spcBef>
          <a:spcPts val="2672"/>
        </a:spcBef>
        <a:defRPr sz="1500">
          <a:latin typeface="+mn-lt"/>
          <a:ea typeface="+mn-ea"/>
          <a:cs typeface="+mn-cs"/>
          <a:sym typeface="Gill Sans"/>
        </a:defRPr>
      </a:lvl2pPr>
      <a:lvl3pPr marL="554008" indent="-188908" defTabSz="409638">
        <a:spcBef>
          <a:spcPts val="2672"/>
        </a:spcBef>
        <a:buSzPct val="150000"/>
        <a:buChar char="•"/>
        <a:defRPr sz="1500">
          <a:latin typeface="+mn-lt"/>
          <a:ea typeface="+mn-ea"/>
          <a:cs typeface="+mn-cs"/>
          <a:sym typeface="Gill Sans"/>
        </a:defRPr>
      </a:lvl3pPr>
      <a:lvl4pPr defTabSz="409638">
        <a:spcBef>
          <a:spcPts val="2672"/>
        </a:spcBef>
        <a:defRPr sz="1500">
          <a:latin typeface="+mn-lt"/>
          <a:ea typeface="+mn-ea"/>
          <a:cs typeface="+mn-cs"/>
          <a:sym typeface="Gill Sans"/>
        </a:defRPr>
      </a:lvl4pPr>
      <a:lvl5pPr defTabSz="409638">
        <a:spcBef>
          <a:spcPts val="2672"/>
        </a:spcBef>
        <a:defRPr sz="1500">
          <a:latin typeface="+mn-lt"/>
          <a:ea typeface="+mn-ea"/>
          <a:cs typeface="+mn-cs"/>
          <a:sym typeface="Gill Sans"/>
        </a:defRPr>
      </a:lvl5pPr>
      <a:lvl6pPr defTabSz="409638">
        <a:spcBef>
          <a:spcPts val="2672"/>
        </a:spcBef>
        <a:defRPr sz="1500">
          <a:latin typeface="+mn-lt"/>
          <a:ea typeface="+mn-ea"/>
          <a:cs typeface="+mn-cs"/>
          <a:sym typeface="Gill Sans"/>
        </a:defRPr>
      </a:lvl6pPr>
      <a:lvl7pPr defTabSz="409638">
        <a:spcBef>
          <a:spcPts val="2672"/>
        </a:spcBef>
        <a:defRPr sz="1500">
          <a:latin typeface="+mn-lt"/>
          <a:ea typeface="+mn-ea"/>
          <a:cs typeface="+mn-cs"/>
          <a:sym typeface="Gill Sans"/>
        </a:defRPr>
      </a:lvl7pPr>
      <a:lvl8pPr defTabSz="409638">
        <a:spcBef>
          <a:spcPts val="2672"/>
        </a:spcBef>
        <a:defRPr sz="1500">
          <a:latin typeface="+mn-lt"/>
          <a:ea typeface="+mn-ea"/>
          <a:cs typeface="+mn-cs"/>
          <a:sym typeface="Gill Sans"/>
        </a:defRPr>
      </a:lvl8pPr>
      <a:lvl9pPr defTabSz="409638">
        <a:spcBef>
          <a:spcPts val="2672"/>
        </a:spcBef>
        <a:defRPr sz="1500">
          <a:latin typeface="+mn-lt"/>
          <a:ea typeface="+mn-ea"/>
          <a:cs typeface="+mn-cs"/>
          <a:sym typeface="Gill Sans"/>
        </a:defRPr>
      </a:lvl9pPr>
    </p:bodyStyle>
    <p:otherStyle>
      <a:lvl1pPr algn="ctr" defTabSz="409638">
        <a:defRPr sz="700">
          <a:solidFill>
            <a:schemeClr val="tx1"/>
          </a:solidFill>
          <a:latin typeface="+mn-lt"/>
          <a:ea typeface="+mn-ea"/>
          <a:cs typeface="+mn-cs"/>
          <a:sym typeface="Gill Sans"/>
        </a:defRPr>
      </a:lvl1pPr>
      <a:lvl2pPr indent="160297" algn="ctr" defTabSz="409638">
        <a:defRPr sz="700">
          <a:solidFill>
            <a:schemeClr val="tx1"/>
          </a:solidFill>
          <a:latin typeface="+mn-lt"/>
          <a:ea typeface="+mn-ea"/>
          <a:cs typeface="+mn-cs"/>
          <a:sym typeface="Gill Sans"/>
        </a:defRPr>
      </a:lvl2pPr>
      <a:lvl3pPr indent="320578" algn="ctr" defTabSz="409638">
        <a:defRPr sz="700">
          <a:solidFill>
            <a:schemeClr val="tx1"/>
          </a:solidFill>
          <a:latin typeface="+mn-lt"/>
          <a:ea typeface="+mn-ea"/>
          <a:cs typeface="+mn-cs"/>
          <a:sym typeface="Gill Sans"/>
        </a:defRPr>
      </a:lvl3pPr>
      <a:lvl4pPr indent="480882" algn="ctr" defTabSz="409638">
        <a:defRPr sz="700">
          <a:solidFill>
            <a:schemeClr val="tx1"/>
          </a:solidFill>
          <a:latin typeface="+mn-lt"/>
          <a:ea typeface="+mn-ea"/>
          <a:cs typeface="+mn-cs"/>
          <a:sym typeface="Gill Sans"/>
        </a:defRPr>
      </a:lvl4pPr>
      <a:lvl5pPr indent="641166" algn="ctr" defTabSz="409638">
        <a:defRPr sz="700">
          <a:solidFill>
            <a:schemeClr val="tx1"/>
          </a:solidFill>
          <a:latin typeface="+mn-lt"/>
          <a:ea typeface="+mn-ea"/>
          <a:cs typeface="+mn-cs"/>
          <a:sym typeface="Gill Sans"/>
        </a:defRPr>
      </a:lvl5pPr>
      <a:lvl6pPr indent="801470" algn="ctr" defTabSz="409638">
        <a:defRPr sz="700">
          <a:solidFill>
            <a:schemeClr val="tx1"/>
          </a:solidFill>
          <a:latin typeface="+mn-lt"/>
          <a:ea typeface="+mn-ea"/>
          <a:cs typeface="+mn-cs"/>
          <a:sym typeface="Gill Sans"/>
        </a:defRPr>
      </a:lvl6pPr>
      <a:lvl7pPr indent="961758" algn="ctr" defTabSz="409638">
        <a:defRPr sz="700">
          <a:solidFill>
            <a:schemeClr val="tx1"/>
          </a:solidFill>
          <a:latin typeface="+mn-lt"/>
          <a:ea typeface="+mn-ea"/>
          <a:cs typeface="+mn-cs"/>
          <a:sym typeface="Gill Sans"/>
        </a:defRPr>
      </a:lvl7pPr>
      <a:lvl8pPr indent="1122060" algn="ctr" defTabSz="409638">
        <a:defRPr sz="700">
          <a:solidFill>
            <a:schemeClr val="tx1"/>
          </a:solidFill>
          <a:latin typeface="+mn-lt"/>
          <a:ea typeface="+mn-ea"/>
          <a:cs typeface="+mn-cs"/>
          <a:sym typeface="Gill Sans"/>
        </a:defRPr>
      </a:lvl8pPr>
      <a:lvl9pPr indent="1282343" algn="ctr" defTabSz="409638">
        <a:defRPr sz="700">
          <a:solidFill>
            <a:schemeClr val="tx1"/>
          </a:solidFill>
          <a:latin typeface="+mn-lt"/>
          <a:ea typeface="+mn-ea"/>
          <a:cs typeface="+mn-cs"/>
          <a:sym typeface="Gill San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9072" tIns="89072" rIns="89072" bIns="89072"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5925">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124116459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ransition spd="med"/>
  <p:txStyles>
    <p:titleStyle>
      <a:lvl1pPr defTabSz="409764">
        <a:defRPr sz="2800">
          <a:solidFill>
            <a:srgbClr val="FFD877"/>
          </a:solidFill>
          <a:latin typeface="+mn-lt"/>
          <a:ea typeface="+mn-ea"/>
          <a:cs typeface="+mn-cs"/>
          <a:sym typeface="Gill Sans"/>
        </a:defRPr>
      </a:lvl1pPr>
      <a:lvl2pPr indent="160345" defTabSz="409764">
        <a:defRPr sz="2800">
          <a:solidFill>
            <a:srgbClr val="FFD877"/>
          </a:solidFill>
          <a:latin typeface="+mn-lt"/>
          <a:ea typeface="+mn-ea"/>
          <a:cs typeface="+mn-cs"/>
          <a:sym typeface="Gill Sans"/>
        </a:defRPr>
      </a:lvl2pPr>
      <a:lvl3pPr indent="320678" defTabSz="409764">
        <a:defRPr sz="2800">
          <a:solidFill>
            <a:srgbClr val="FFD877"/>
          </a:solidFill>
          <a:latin typeface="+mn-lt"/>
          <a:ea typeface="+mn-ea"/>
          <a:cs typeface="+mn-cs"/>
          <a:sym typeface="Gill Sans"/>
        </a:defRPr>
      </a:lvl3pPr>
      <a:lvl4pPr indent="481030" defTabSz="409764">
        <a:defRPr sz="2800">
          <a:solidFill>
            <a:srgbClr val="FFD877"/>
          </a:solidFill>
          <a:latin typeface="+mn-lt"/>
          <a:ea typeface="+mn-ea"/>
          <a:cs typeface="+mn-cs"/>
          <a:sym typeface="Gill Sans"/>
        </a:defRPr>
      </a:lvl4pPr>
      <a:lvl5pPr indent="641364" defTabSz="409764">
        <a:defRPr sz="2800">
          <a:solidFill>
            <a:srgbClr val="FFD877"/>
          </a:solidFill>
          <a:latin typeface="+mn-lt"/>
          <a:ea typeface="+mn-ea"/>
          <a:cs typeface="+mn-cs"/>
          <a:sym typeface="Gill Sans"/>
        </a:defRPr>
      </a:lvl5pPr>
      <a:lvl6pPr indent="801716" defTabSz="409764">
        <a:defRPr sz="2800">
          <a:solidFill>
            <a:srgbClr val="FFD877"/>
          </a:solidFill>
          <a:latin typeface="+mn-lt"/>
          <a:ea typeface="+mn-ea"/>
          <a:cs typeface="+mn-cs"/>
          <a:sym typeface="Gill Sans"/>
        </a:defRPr>
      </a:lvl6pPr>
      <a:lvl7pPr indent="962052" defTabSz="409764">
        <a:defRPr sz="2800">
          <a:solidFill>
            <a:srgbClr val="FFD877"/>
          </a:solidFill>
          <a:latin typeface="+mn-lt"/>
          <a:ea typeface="+mn-ea"/>
          <a:cs typeface="+mn-cs"/>
          <a:sym typeface="Gill Sans"/>
        </a:defRPr>
      </a:lvl7pPr>
      <a:lvl8pPr indent="1122403" defTabSz="409764">
        <a:defRPr sz="2800">
          <a:solidFill>
            <a:srgbClr val="FFD877"/>
          </a:solidFill>
          <a:latin typeface="+mn-lt"/>
          <a:ea typeface="+mn-ea"/>
          <a:cs typeface="+mn-cs"/>
          <a:sym typeface="Gill Sans"/>
        </a:defRPr>
      </a:lvl8pPr>
      <a:lvl9pPr indent="1282737" defTabSz="409764">
        <a:defRPr sz="2800">
          <a:solidFill>
            <a:srgbClr val="FFD877"/>
          </a:solidFill>
          <a:latin typeface="+mn-lt"/>
          <a:ea typeface="+mn-ea"/>
          <a:cs typeface="+mn-cs"/>
          <a:sym typeface="Gill Sans"/>
        </a:defRPr>
      </a:lvl9pPr>
    </p:titleStyle>
    <p:bodyStyle>
      <a:lvl1pPr defTabSz="409764">
        <a:spcBef>
          <a:spcPts val="2672"/>
        </a:spcBef>
        <a:defRPr sz="1500">
          <a:latin typeface="+mn-lt"/>
          <a:ea typeface="+mn-ea"/>
          <a:cs typeface="+mn-cs"/>
          <a:sym typeface="Gill Sans"/>
        </a:defRPr>
      </a:lvl1pPr>
      <a:lvl2pPr defTabSz="409764">
        <a:spcBef>
          <a:spcPts val="2672"/>
        </a:spcBef>
        <a:defRPr sz="1500">
          <a:latin typeface="+mn-lt"/>
          <a:ea typeface="+mn-ea"/>
          <a:cs typeface="+mn-cs"/>
          <a:sym typeface="Gill Sans"/>
        </a:defRPr>
      </a:lvl2pPr>
      <a:lvl3pPr marL="554178" indent="-188964" defTabSz="409764">
        <a:spcBef>
          <a:spcPts val="2672"/>
        </a:spcBef>
        <a:buSzPct val="150000"/>
        <a:buChar char="•"/>
        <a:defRPr sz="1500">
          <a:latin typeface="+mn-lt"/>
          <a:ea typeface="+mn-ea"/>
          <a:cs typeface="+mn-cs"/>
          <a:sym typeface="Gill Sans"/>
        </a:defRPr>
      </a:lvl3pPr>
      <a:lvl4pPr defTabSz="409764">
        <a:spcBef>
          <a:spcPts val="2672"/>
        </a:spcBef>
        <a:defRPr sz="1500">
          <a:latin typeface="+mn-lt"/>
          <a:ea typeface="+mn-ea"/>
          <a:cs typeface="+mn-cs"/>
          <a:sym typeface="Gill Sans"/>
        </a:defRPr>
      </a:lvl4pPr>
      <a:lvl5pPr defTabSz="409764">
        <a:spcBef>
          <a:spcPts val="2672"/>
        </a:spcBef>
        <a:defRPr sz="1500">
          <a:latin typeface="+mn-lt"/>
          <a:ea typeface="+mn-ea"/>
          <a:cs typeface="+mn-cs"/>
          <a:sym typeface="Gill Sans"/>
        </a:defRPr>
      </a:lvl5pPr>
      <a:lvl6pPr defTabSz="409764">
        <a:spcBef>
          <a:spcPts val="2672"/>
        </a:spcBef>
        <a:defRPr sz="1500">
          <a:latin typeface="+mn-lt"/>
          <a:ea typeface="+mn-ea"/>
          <a:cs typeface="+mn-cs"/>
          <a:sym typeface="Gill Sans"/>
        </a:defRPr>
      </a:lvl6pPr>
      <a:lvl7pPr defTabSz="409764">
        <a:spcBef>
          <a:spcPts val="2672"/>
        </a:spcBef>
        <a:defRPr sz="1500">
          <a:latin typeface="+mn-lt"/>
          <a:ea typeface="+mn-ea"/>
          <a:cs typeface="+mn-cs"/>
          <a:sym typeface="Gill Sans"/>
        </a:defRPr>
      </a:lvl7pPr>
      <a:lvl8pPr defTabSz="409764">
        <a:spcBef>
          <a:spcPts val="2672"/>
        </a:spcBef>
        <a:defRPr sz="1500">
          <a:latin typeface="+mn-lt"/>
          <a:ea typeface="+mn-ea"/>
          <a:cs typeface="+mn-cs"/>
          <a:sym typeface="Gill Sans"/>
        </a:defRPr>
      </a:lvl8pPr>
      <a:lvl9pPr defTabSz="409764">
        <a:spcBef>
          <a:spcPts val="2672"/>
        </a:spcBef>
        <a:defRPr sz="1500">
          <a:latin typeface="+mn-lt"/>
          <a:ea typeface="+mn-ea"/>
          <a:cs typeface="+mn-cs"/>
          <a:sym typeface="Gill Sans"/>
        </a:defRPr>
      </a:lvl9pPr>
    </p:bodyStyle>
    <p:otherStyle>
      <a:lvl1pPr algn="ctr" defTabSz="409764">
        <a:defRPr sz="700">
          <a:solidFill>
            <a:schemeClr val="tx1"/>
          </a:solidFill>
          <a:latin typeface="+mn-lt"/>
          <a:ea typeface="+mn-ea"/>
          <a:cs typeface="+mn-cs"/>
          <a:sym typeface="Gill Sans"/>
        </a:defRPr>
      </a:lvl1pPr>
      <a:lvl2pPr indent="160345" algn="ctr" defTabSz="409764">
        <a:defRPr sz="700">
          <a:solidFill>
            <a:schemeClr val="tx1"/>
          </a:solidFill>
          <a:latin typeface="+mn-lt"/>
          <a:ea typeface="+mn-ea"/>
          <a:cs typeface="+mn-cs"/>
          <a:sym typeface="Gill Sans"/>
        </a:defRPr>
      </a:lvl2pPr>
      <a:lvl3pPr indent="320678" algn="ctr" defTabSz="409764">
        <a:defRPr sz="700">
          <a:solidFill>
            <a:schemeClr val="tx1"/>
          </a:solidFill>
          <a:latin typeface="+mn-lt"/>
          <a:ea typeface="+mn-ea"/>
          <a:cs typeface="+mn-cs"/>
          <a:sym typeface="Gill Sans"/>
        </a:defRPr>
      </a:lvl3pPr>
      <a:lvl4pPr indent="481030" algn="ctr" defTabSz="409764">
        <a:defRPr sz="700">
          <a:solidFill>
            <a:schemeClr val="tx1"/>
          </a:solidFill>
          <a:latin typeface="+mn-lt"/>
          <a:ea typeface="+mn-ea"/>
          <a:cs typeface="+mn-cs"/>
          <a:sym typeface="Gill Sans"/>
        </a:defRPr>
      </a:lvl4pPr>
      <a:lvl5pPr indent="641364" algn="ctr" defTabSz="409764">
        <a:defRPr sz="700">
          <a:solidFill>
            <a:schemeClr val="tx1"/>
          </a:solidFill>
          <a:latin typeface="+mn-lt"/>
          <a:ea typeface="+mn-ea"/>
          <a:cs typeface="+mn-cs"/>
          <a:sym typeface="Gill Sans"/>
        </a:defRPr>
      </a:lvl5pPr>
      <a:lvl6pPr indent="801716" algn="ctr" defTabSz="409764">
        <a:defRPr sz="700">
          <a:solidFill>
            <a:schemeClr val="tx1"/>
          </a:solidFill>
          <a:latin typeface="+mn-lt"/>
          <a:ea typeface="+mn-ea"/>
          <a:cs typeface="+mn-cs"/>
          <a:sym typeface="Gill Sans"/>
        </a:defRPr>
      </a:lvl6pPr>
      <a:lvl7pPr indent="962052" algn="ctr" defTabSz="409764">
        <a:defRPr sz="700">
          <a:solidFill>
            <a:schemeClr val="tx1"/>
          </a:solidFill>
          <a:latin typeface="+mn-lt"/>
          <a:ea typeface="+mn-ea"/>
          <a:cs typeface="+mn-cs"/>
          <a:sym typeface="Gill Sans"/>
        </a:defRPr>
      </a:lvl7pPr>
      <a:lvl8pPr indent="1122403" algn="ctr" defTabSz="409764">
        <a:defRPr sz="700">
          <a:solidFill>
            <a:schemeClr val="tx1"/>
          </a:solidFill>
          <a:latin typeface="+mn-lt"/>
          <a:ea typeface="+mn-ea"/>
          <a:cs typeface="+mn-cs"/>
          <a:sym typeface="Gill Sans"/>
        </a:defRPr>
      </a:lvl8pPr>
      <a:lvl9pPr indent="1282737" algn="ctr" defTabSz="409764">
        <a:defRPr sz="700">
          <a:solidFill>
            <a:schemeClr val="tx1"/>
          </a:solidFill>
          <a:latin typeface="+mn-lt"/>
          <a:ea typeface="+mn-ea"/>
          <a:cs typeface="+mn-cs"/>
          <a:sym typeface="Gill San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9100" tIns="89100" rIns="89100" bIns="89100"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6039">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76010703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ransition spd="med"/>
  <p:txStyles>
    <p:titleStyle>
      <a:lvl1pPr defTabSz="409890">
        <a:defRPr sz="2800">
          <a:solidFill>
            <a:srgbClr val="FFD877"/>
          </a:solidFill>
          <a:latin typeface="+mn-lt"/>
          <a:ea typeface="+mn-ea"/>
          <a:cs typeface="+mn-cs"/>
          <a:sym typeface="Gill Sans"/>
        </a:defRPr>
      </a:lvl1pPr>
      <a:lvl2pPr indent="160393" defTabSz="409890">
        <a:defRPr sz="2800">
          <a:solidFill>
            <a:srgbClr val="FFD877"/>
          </a:solidFill>
          <a:latin typeface="+mn-lt"/>
          <a:ea typeface="+mn-ea"/>
          <a:cs typeface="+mn-cs"/>
          <a:sym typeface="Gill Sans"/>
        </a:defRPr>
      </a:lvl2pPr>
      <a:lvl3pPr indent="320777" defTabSz="409890">
        <a:defRPr sz="2800">
          <a:solidFill>
            <a:srgbClr val="FFD877"/>
          </a:solidFill>
          <a:latin typeface="+mn-lt"/>
          <a:ea typeface="+mn-ea"/>
          <a:cs typeface="+mn-cs"/>
          <a:sym typeface="Gill Sans"/>
        </a:defRPr>
      </a:lvl3pPr>
      <a:lvl4pPr indent="481176" defTabSz="409890">
        <a:defRPr sz="2800">
          <a:solidFill>
            <a:srgbClr val="FFD877"/>
          </a:solidFill>
          <a:latin typeface="+mn-lt"/>
          <a:ea typeface="+mn-ea"/>
          <a:cs typeface="+mn-cs"/>
          <a:sym typeface="Gill Sans"/>
        </a:defRPr>
      </a:lvl4pPr>
      <a:lvl5pPr indent="641562" defTabSz="409890">
        <a:defRPr sz="2800">
          <a:solidFill>
            <a:srgbClr val="FFD877"/>
          </a:solidFill>
          <a:latin typeface="+mn-lt"/>
          <a:ea typeface="+mn-ea"/>
          <a:cs typeface="+mn-cs"/>
          <a:sym typeface="Gill Sans"/>
        </a:defRPr>
      </a:lvl5pPr>
      <a:lvl6pPr indent="801962" defTabSz="409890">
        <a:defRPr sz="2800">
          <a:solidFill>
            <a:srgbClr val="FFD877"/>
          </a:solidFill>
          <a:latin typeface="+mn-lt"/>
          <a:ea typeface="+mn-ea"/>
          <a:cs typeface="+mn-cs"/>
          <a:sym typeface="Gill Sans"/>
        </a:defRPr>
      </a:lvl6pPr>
      <a:lvl7pPr indent="962347" defTabSz="409890">
        <a:defRPr sz="2800">
          <a:solidFill>
            <a:srgbClr val="FFD877"/>
          </a:solidFill>
          <a:latin typeface="+mn-lt"/>
          <a:ea typeface="+mn-ea"/>
          <a:cs typeface="+mn-cs"/>
          <a:sym typeface="Gill Sans"/>
        </a:defRPr>
      </a:lvl7pPr>
      <a:lvl8pPr indent="1122745" defTabSz="409890">
        <a:defRPr sz="2800">
          <a:solidFill>
            <a:srgbClr val="FFD877"/>
          </a:solidFill>
          <a:latin typeface="+mn-lt"/>
          <a:ea typeface="+mn-ea"/>
          <a:cs typeface="+mn-cs"/>
          <a:sym typeface="Gill Sans"/>
        </a:defRPr>
      </a:lvl8pPr>
      <a:lvl9pPr indent="1283132" defTabSz="409890">
        <a:defRPr sz="2800">
          <a:solidFill>
            <a:srgbClr val="FFD877"/>
          </a:solidFill>
          <a:latin typeface="+mn-lt"/>
          <a:ea typeface="+mn-ea"/>
          <a:cs typeface="+mn-cs"/>
          <a:sym typeface="Gill Sans"/>
        </a:defRPr>
      </a:lvl9pPr>
    </p:titleStyle>
    <p:bodyStyle>
      <a:lvl1pPr defTabSz="409890">
        <a:spcBef>
          <a:spcPts val="2672"/>
        </a:spcBef>
        <a:defRPr sz="1500">
          <a:latin typeface="+mn-lt"/>
          <a:ea typeface="+mn-ea"/>
          <a:cs typeface="+mn-cs"/>
          <a:sym typeface="Gill Sans"/>
        </a:defRPr>
      </a:lvl1pPr>
      <a:lvl2pPr defTabSz="409890">
        <a:spcBef>
          <a:spcPts val="2672"/>
        </a:spcBef>
        <a:defRPr sz="1500">
          <a:latin typeface="+mn-lt"/>
          <a:ea typeface="+mn-ea"/>
          <a:cs typeface="+mn-cs"/>
          <a:sym typeface="Gill Sans"/>
        </a:defRPr>
      </a:lvl2pPr>
      <a:lvl3pPr marL="554349" indent="-189021" defTabSz="409890">
        <a:spcBef>
          <a:spcPts val="2672"/>
        </a:spcBef>
        <a:buSzPct val="150000"/>
        <a:buChar char="•"/>
        <a:defRPr sz="1500">
          <a:latin typeface="+mn-lt"/>
          <a:ea typeface="+mn-ea"/>
          <a:cs typeface="+mn-cs"/>
          <a:sym typeface="Gill Sans"/>
        </a:defRPr>
      </a:lvl3pPr>
      <a:lvl4pPr defTabSz="409890">
        <a:spcBef>
          <a:spcPts val="2672"/>
        </a:spcBef>
        <a:defRPr sz="1500">
          <a:latin typeface="+mn-lt"/>
          <a:ea typeface="+mn-ea"/>
          <a:cs typeface="+mn-cs"/>
          <a:sym typeface="Gill Sans"/>
        </a:defRPr>
      </a:lvl4pPr>
      <a:lvl5pPr defTabSz="409890">
        <a:spcBef>
          <a:spcPts val="2672"/>
        </a:spcBef>
        <a:defRPr sz="1500">
          <a:latin typeface="+mn-lt"/>
          <a:ea typeface="+mn-ea"/>
          <a:cs typeface="+mn-cs"/>
          <a:sym typeface="Gill Sans"/>
        </a:defRPr>
      </a:lvl5pPr>
      <a:lvl6pPr defTabSz="409890">
        <a:spcBef>
          <a:spcPts val="2672"/>
        </a:spcBef>
        <a:defRPr sz="1500">
          <a:latin typeface="+mn-lt"/>
          <a:ea typeface="+mn-ea"/>
          <a:cs typeface="+mn-cs"/>
          <a:sym typeface="Gill Sans"/>
        </a:defRPr>
      </a:lvl6pPr>
      <a:lvl7pPr defTabSz="409890">
        <a:spcBef>
          <a:spcPts val="2672"/>
        </a:spcBef>
        <a:defRPr sz="1500">
          <a:latin typeface="+mn-lt"/>
          <a:ea typeface="+mn-ea"/>
          <a:cs typeface="+mn-cs"/>
          <a:sym typeface="Gill Sans"/>
        </a:defRPr>
      </a:lvl7pPr>
      <a:lvl8pPr defTabSz="409890">
        <a:spcBef>
          <a:spcPts val="2672"/>
        </a:spcBef>
        <a:defRPr sz="1500">
          <a:latin typeface="+mn-lt"/>
          <a:ea typeface="+mn-ea"/>
          <a:cs typeface="+mn-cs"/>
          <a:sym typeface="Gill Sans"/>
        </a:defRPr>
      </a:lvl8pPr>
      <a:lvl9pPr defTabSz="409890">
        <a:spcBef>
          <a:spcPts val="2672"/>
        </a:spcBef>
        <a:defRPr sz="1500">
          <a:latin typeface="+mn-lt"/>
          <a:ea typeface="+mn-ea"/>
          <a:cs typeface="+mn-cs"/>
          <a:sym typeface="Gill Sans"/>
        </a:defRPr>
      </a:lvl9pPr>
    </p:bodyStyle>
    <p:otherStyle>
      <a:lvl1pPr algn="ctr" defTabSz="409890">
        <a:defRPr sz="700">
          <a:solidFill>
            <a:schemeClr val="tx1"/>
          </a:solidFill>
          <a:latin typeface="+mn-lt"/>
          <a:ea typeface="+mn-ea"/>
          <a:cs typeface="+mn-cs"/>
          <a:sym typeface="Gill Sans"/>
        </a:defRPr>
      </a:lvl1pPr>
      <a:lvl2pPr indent="160393" algn="ctr" defTabSz="409890">
        <a:defRPr sz="700">
          <a:solidFill>
            <a:schemeClr val="tx1"/>
          </a:solidFill>
          <a:latin typeface="+mn-lt"/>
          <a:ea typeface="+mn-ea"/>
          <a:cs typeface="+mn-cs"/>
          <a:sym typeface="Gill Sans"/>
        </a:defRPr>
      </a:lvl2pPr>
      <a:lvl3pPr indent="320777" algn="ctr" defTabSz="409890">
        <a:defRPr sz="700">
          <a:solidFill>
            <a:schemeClr val="tx1"/>
          </a:solidFill>
          <a:latin typeface="+mn-lt"/>
          <a:ea typeface="+mn-ea"/>
          <a:cs typeface="+mn-cs"/>
          <a:sym typeface="Gill Sans"/>
        </a:defRPr>
      </a:lvl3pPr>
      <a:lvl4pPr indent="481176" algn="ctr" defTabSz="409890">
        <a:defRPr sz="700">
          <a:solidFill>
            <a:schemeClr val="tx1"/>
          </a:solidFill>
          <a:latin typeface="+mn-lt"/>
          <a:ea typeface="+mn-ea"/>
          <a:cs typeface="+mn-cs"/>
          <a:sym typeface="Gill Sans"/>
        </a:defRPr>
      </a:lvl4pPr>
      <a:lvl5pPr indent="641562" algn="ctr" defTabSz="409890">
        <a:defRPr sz="700">
          <a:solidFill>
            <a:schemeClr val="tx1"/>
          </a:solidFill>
          <a:latin typeface="+mn-lt"/>
          <a:ea typeface="+mn-ea"/>
          <a:cs typeface="+mn-cs"/>
          <a:sym typeface="Gill Sans"/>
        </a:defRPr>
      </a:lvl5pPr>
      <a:lvl6pPr indent="801962" algn="ctr" defTabSz="409890">
        <a:defRPr sz="700">
          <a:solidFill>
            <a:schemeClr val="tx1"/>
          </a:solidFill>
          <a:latin typeface="+mn-lt"/>
          <a:ea typeface="+mn-ea"/>
          <a:cs typeface="+mn-cs"/>
          <a:sym typeface="Gill Sans"/>
        </a:defRPr>
      </a:lvl6pPr>
      <a:lvl7pPr indent="962347" algn="ctr" defTabSz="409890">
        <a:defRPr sz="700">
          <a:solidFill>
            <a:schemeClr val="tx1"/>
          </a:solidFill>
          <a:latin typeface="+mn-lt"/>
          <a:ea typeface="+mn-ea"/>
          <a:cs typeface="+mn-cs"/>
          <a:sym typeface="Gill Sans"/>
        </a:defRPr>
      </a:lvl7pPr>
      <a:lvl8pPr indent="1122745" algn="ctr" defTabSz="409890">
        <a:defRPr sz="700">
          <a:solidFill>
            <a:schemeClr val="tx1"/>
          </a:solidFill>
          <a:latin typeface="+mn-lt"/>
          <a:ea typeface="+mn-ea"/>
          <a:cs typeface="+mn-cs"/>
          <a:sym typeface="Gill Sans"/>
        </a:defRPr>
      </a:lvl8pPr>
      <a:lvl9pPr indent="1283132" algn="ctr" defTabSz="409890">
        <a:defRPr sz="700">
          <a:solidFill>
            <a:schemeClr val="tx1"/>
          </a:solidFill>
          <a:latin typeface="+mn-lt"/>
          <a:ea typeface="+mn-ea"/>
          <a:cs typeface="+mn-cs"/>
          <a:sym typeface="Gill San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9133" tIns="89133" rIns="89133" bIns="89133"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6172">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75139753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ransition spd="med"/>
  <p:txStyles>
    <p:titleStyle>
      <a:lvl1pPr defTabSz="410037">
        <a:defRPr sz="2800">
          <a:solidFill>
            <a:srgbClr val="FFD877"/>
          </a:solidFill>
          <a:latin typeface="+mn-lt"/>
          <a:ea typeface="+mn-ea"/>
          <a:cs typeface="+mn-cs"/>
          <a:sym typeface="Gill Sans"/>
        </a:defRPr>
      </a:lvl1pPr>
      <a:lvl2pPr indent="160451" defTabSz="410037">
        <a:defRPr sz="2800">
          <a:solidFill>
            <a:srgbClr val="FFD877"/>
          </a:solidFill>
          <a:latin typeface="+mn-lt"/>
          <a:ea typeface="+mn-ea"/>
          <a:cs typeface="+mn-cs"/>
          <a:sym typeface="Gill Sans"/>
        </a:defRPr>
      </a:lvl2pPr>
      <a:lvl3pPr indent="320893" defTabSz="410037">
        <a:defRPr sz="2800">
          <a:solidFill>
            <a:srgbClr val="FFD877"/>
          </a:solidFill>
          <a:latin typeface="+mn-lt"/>
          <a:ea typeface="+mn-ea"/>
          <a:cs typeface="+mn-cs"/>
          <a:sym typeface="Gill Sans"/>
        </a:defRPr>
      </a:lvl3pPr>
      <a:lvl4pPr indent="481347" defTabSz="410037">
        <a:defRPr sz="2800">
          <a:solidFill>
            <a:srgbClr val="FFD877"/>
          </a:solidFill>
          <a:latin typeface="+mn-lt"/>
          <a:ea typeface="+mn-ea"/>
          <a:cs typeface="+mn-cs"/>
          <a:sym typeface="Gill Sans"/>
        </a:defRPr>
      </a:lvl4pPr>
      <a:lvl5pPr indent="641793" defTabSz="410037">
        <a:defRPr sz="2800">
          <a:solidFill>
            <a:srgbClr val="FFD877"/>
          </a:solidFill>
          <a:latin typeface="+mn-lt"/>
          <a:ea typeface="+mn-ea"/>
          <a:cs typeface="+mn-cs"/>
          <a:sym typeface="Gill Sans"/>
        </a:defRPr>
      </a:lvl5pPr>
      <a:lvl6pPr indent="802249" defTabSz="410037">
        <a:defRPr sz="2800">
          <a:solidFill>
            <a:srgbClr val="FFD877"/>
          </a:solidFill>
          <a:latin typeface="+mn-lt"/>
          <a:ea typeface="+mn-ea"/>
          <a:cs typeface="+mn-cs"/>
          <a:sym typeface="Gill Sans"/>
        </a:defRPr>
      </a:lvl6pPr>
      <a:lvl7pPr indent="962692" defTabSz="410037">
        <a:defRPr sz="2800">
          <a:solidFill>
            <a:srgbClr val="FFD877"/>
          </a:solidFill>
          <a:latin typeface="+mn-lt"/>
          <a:ea typeface="+mn-ea"/>
          <a:cs typeface="+mn-cs"/>
          <a:sym typeface="Gill Sans"/>
        </a:defRPr>
      </a:lvl7pPr>
      <a:lvl8pPr indent="1123145" defTabSz="410037">
        <a:defRPr sz="2800">
          <a:solidFill>
            <a:srgbClr val="FFD877"/>
          </a:solidFill>
          <a:latin typeface="+mn-lt"/>
          <a:ea typeface="+mn-ea"/>
          <a:cs typeface="+mn-cs"/>
          <a:sym typeface="Gill Sans"/>
        </a:defRPr>
      </a:lvl8pPr>
      <a:lvl9pPr indent="1283592" defTabSz="410037">
        <a:defRPr sz="2800">
          <a:solidFill>
            <a:srgbClr val="FFD877"/>
          </a:solidFill>
          <a:latin typeface="+mn-lt"/>
          <a:ea typeface="+mn-ea"/>
          <a:cs typeface="+mn-cs"/>
          <a:sym typeface="Gill Sans"/>
        </a:defRPr>
      </a:lvl9pPr>
    </p:titleStyle>
    <p:bodyStyle>
      <a:lvl1pPr defTabSz="410037">
        <a:spcBef>
          <a:spcPts val="2672"/>
        </a:spcBef>
        <a:defRPr sz="1500">
          <a:latin typeface="+mn-lt"/>
          <a:ea typeface="+mn-ea"/>
          <a:cs typeface="+mn-cs"/>
          <a:sym typeface="Gill Sans"/>
        </a:defRPr>
      </a:lvl1pPr>
      <a:lvl2pPr defTabSz="410037">
        <a:spcBef>
          <a:spcPts val="2672"/>
        </a:spcBef>
        <a:defRPr sz="1500">
          <a:latin typeface="+mn-lt"/>
          <a:ea typeface="+mn-ea"/>
          <a:cs typeface="+mn-cs"/>
          <a:sym typeface="Gill Sans"/>
        </a:defRPr>
      </a:lvl2pPr>
      <a:lvl3pPr marL="554548" indent="-189087" defTabSz="410037">
        <a:spcBef>
          <a:spcPts val="2672"/>
        </a:spcBef>
        <a:buSzPct val="150000"/>
        <a:buChar char="•"/>
        <a:defRPr sz="1500">
          <a:latin typeface="+mn-lt"/>
          <a:ea typeface="+mn-ea"/>
          <a:cs typeface="+mn-cs"/>
          <a:sym typeface="Gill Sans"/>
        </a:defRPr>
      </a:lvl3pPr>
      <a:lvl4pPr defTabSz="410037">
        <a:spcBef>
          <a:spcPts val="2672"/>
        </a:spcBef>
        <a:defRPr sz="1500">
          <a:latin typeface="+mn-lt"/>
          <a:ea typeface="+mn-ea"/>
          <a:cs typeface="+mn-cs"/>
          <a:sym typeface="Gill Sans"/>
        </a:defRPr>
      </a:lvl4pPr>
      <a:lvl5pPr defTabSz="410037">
        <a:spcBef>
          <a:spcPts val="2672"/>
        </a:spcBef>
        <a:defRPr sz="1500">
          <a:latin typeface="+mn-lt"/>
          <a:ea typeface="+mn-ea"/>
          <a:cs typeface="+mn-cs"/>
          <a:sym typeface="Gill Sans"/>
        </a:defRPr>
      </a:lvl5pPr>
      <a:lvl6pPr defTabSz="410037">
        <a:spcBef>
          <a:spcPts val="2672"/>
        </a:spcBef>
        <a:defRPr sz="1500">
          <a:latin typeface="+mn-lt"/>
          <a:ea typeface="+mn-ea"/>
          <a:cs typeface="+mn-cs"/>
          <a:sym typeface="Gill Sans"/>
        </a:defRPr>
      </a:lvl6pPr>
      <a:lvl7pPr defTabSz="410037">
        <a:spcBef>
          <a:spcPts val="2672"/>
        </a:spcBef>
        <a:defRPr sz="1500">
          <a:latin typeface="+mn-lt"/>
          <a:ea typeface="+mn-ea"/>
          <a:cs typeface="+mn-cs"/>
          <a:sym typeface="Gill Sans"/>
        </a:defRPr>
      </a:lvl7pPr>
      <a:lvl8pPr defTabSz="410037">
        <a:spcBef>
          <a:spcPts val="2672"/>
        </a:spcBef>
        <a:defRPr sz="1500">
          <a:latin typeface="+mn-lt"/>
          <a:ea typeface="+mn-ea"/>
          <a:cs typeface="+mn-cs"/>
          <a:sym typeface="Gill Sans"/>
        </a:defRPr>
      </a:lvl8pPr>
      <a:lvl9pPr defTabSz="410037">
        <a:spcBef>
          <a:spcPts val="2672"/>
        </a:spcBef>
        <a:defRPr sz="1500">
          <a:latin typeface="+mn-lt"/>
          <a:ea typeface="+mn-ea"/>
          <a:cs typeface="+mn-cs"/>
          <a:sym typeface="Gill Sans"/>
        </a:defRPr>
      </a:lvl9pPr>
    </p:bodyStyle>
    <p:otherStyle>
      <a:lvl1pPr algn="ctr" defTabSz="410037">
        <a:defRPr sz="700">
          <a:solidFill>
            <a:schemeClr val="tx1"/>
          </a:solidFill>
          <a:latin typeface="+mn-lt"/>
          <a:ea typeface="+mn-ea"/>
          <a:cs typeface="+mn-cs"/>
          <a:sym typeface="Gill Sans"/>
        </a:defRPr>
      </a:lvl1pPr>
      <a:lvl2pPr indent="160451" algn="ctr" defTabSz="410037">
        <a:defRPr sz="700">
          <a:solidFill>
            <a:schemeClr val="tx1"/>
          </a:solidFill>
          <a:latin typeface="+mn-lt"/>
          <a:ea typeface="+mn-ea"/>
          <a:cs typeface="+mn-cs"/>
          <a:sym typeface="Gill Sans"/>
        </a:defRPr>
      </a:lvl2pPr>
      <a:lvl3pPr indent="320893" algn="ctr" defTabSz="410037">
        <a:defRPr sz="700">
          <a:solidFill>
            <a:schemeClr val="tx1"/>
          </a:solidFill>
          <a:latin typeface="+mn-lt"/>
          <a:ea typeface="+mn-ea"/>
          <a:cs typeface="+mn-cs"/>
          <a:sym typeface="Gill Sans"/>
        </a:defRPr>
      </a:lvl3pPr>
      <a:lvl4pPr indent="481347" algn="ctr" defTabSz="410037">
        <a:defRPr sz="700">
          <a:solidFill>
            <a:schemeClr val="tx1"/>
          </a:solidFill>
          <a:latin typeface="+mn-lt"/>
          <a:ea typeface="+mn-ea"/>
          <a:cs typeface="+mn-cs"/>
          <a:sym typeface="Gill Sans"/>
        </a:defRPr>
      </a:lvl4pPr>
      <a:lvl5pPr indent="641793" algn="ctr" defTabSz="410037">
        <a:defRPr sz="700">
          <a:solidFill>
            <a:schemeClr val="tx1"/>
          </a:solidFill>
          <a:latin typeface="+mn-lt"/>
          <a:ea typeface="+mn-ea"/>
          <a:cs typeface="+mn-cs"/>
          <a:sym typeface="Gill Sans"/>
        </a:defRPr>
      </a:lvl5pPr>
      <a:lvl6pPr indent="802249" algn="ctr" defTabSz="410037">
        <a:defRPr sz="700">
          <a:solidFill>
            <a:schemeClr val="tx1"/>
          </a:solidFill>
          <a:latin typeface="+mn-lt"/>
          <a:ea typeface="+mn-ea"/>
          <a:cs typeface="+mn-cs"/>
          <a:sym typeface="Gill Sans"/>
        </a:defRPr>
      </a:lvl6pPr>
      <a:lvl7pPr indent="962692" algn="ctr" defTabSz="410037">
        <a:defRPr sz="700">
          <a:solidFill>
            <a:schemeClr val="tx1"/>
          </a:solidFill>
          <a:latin typeface="+mn-lt"/>
          <a:ea typeface="+mn-ea"/>
          <a:cs typeface="+mn-cs"/>
          <a:sym typeface="Gill Sans"/>
        </a:defRPr>
      </a:lvl7pPr>
      <a:lvl8pPr indent="1123145" algn="ctr" defTabSz="410037">
        <a:defRPr sz="700">
          <a:solidFill>
            <a:schemeClr val="tx1"/>
          </a:solidFill>
          <a:latin typeface="+mn-lt"/>
          <a:ea typeface="+mn-ea"/>
          <a:cs typeface="+mn-cs"/>
          <a:sym typeface="Gill Sans"/>
        </a:defRPr>
      </a:lvl8pPr>
      <a:lvl9pPr indent="1283592" algn="ctr" defTabSz="410037">
        <a:defRPr sz="700">
          <a:solidFill>
            <a:schemeClr val="tx1"/>
          </a:solidFill>
          <a:latin typeface="+mn-lt"/>
          <a:ea typeface="+mn-ea"/>
          <a:cs typeface="+mn-cs"/>
          <a:sym typeface="Gill San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9166" tIns="89166" rIns="89166" bIns="89166"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6305">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33955076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ransition spd="med"/>
  <p:txStyles>
    <p:titleStyle>
      <a:lvl1pPr defTabSz="410184">
        <a:defRPr sz="2800">
          <a:solidFill>
            <a:srgbClr val="FFD877"/>
          </a:solidFill>
          <a:latin typeface="+mn-lt"/>
          <a:ea typeface="+mn-ea"/>
          <a:cs typeface="+mn-cs"/>
          <a:sym typeface="Gill Sans"/>
        </a:defRPr>
      </a:lvl1pPr>
      <a:lvl2pPr indent="160508" defTabSz="410184">
        <a:defRPr sz="2800">
          <a:solidFill>
            <a:srgbClr val="FFD877"/>
          </a:solidFill>
          <a:latin typeface="+mn-lt"/>
          <a:ea typeface="+mn-ea"/>
          <a:cs typeface="+mn-cs"/>
          <a:sym typeface="Gill Sans"/>
        </a:defRPr>
      </a:lvl2pPr>
      <a:lvl3pPr indent="321009" defTabSz="410184">
        <a:defRPr sz="2800">
          <a:solidFill>
            <a:srgbClr val="FFD877"/>
          </a:solidFill>
          <a:latin typeface="+mn-lt"/>
          <a:ea typeface="+mn-ea"/>
          <a:cs typeface="+mn-cs"/>
          <a:sym typeface="Gill Sans"/>
        </a:defRPr>
      </a:lvl3pPr>
      <a:lvl4pPr indent="481519" defTabSz="410184">
        <a:defRPr sz="2800">
          <a:solidFill>
            <a:srgbClr val="FFD877"/>
          </a:solidFill>
          <a:latin typeface="+mn-lt"/>
          <a:ea typeface="+mn-ea"/>
          <a:cs typeface="+mn-cs"/>
          <a:sym typeface="Gill Sans"/>
        </a:defRPr>
      </a:lvl4pPr>
      <a:lvl5pPr indent="642024" defTabSz="410184">
        <a:defRPr sz="2800">
          <a:solidFill>
            <a:srgbClr val="FFD877"/>
          </a:solidFill>
          <a:latin typeface="+mn-lt"/>
          <a:ea typeface="+mn-ea"/>
          <a:cs typeface="+mn-cs"/>
          <a:sym typeface="Gill Sans"/>
        </a:defRPr>
      </a:lvl5pPr>
      <a:lvl6pPr indent="802536" defTabSz="410184">
        <a:defRPr sz="2800">
          <a:solidFill>
            <a:srgbClr val="FFD877"/>
          </a:solidFill>
          <a:latin typeface="+mn-lt"/>
          <a:ea typeface="+mn-ea"/>
          <a:cs typeface="+mn-cs"/>
          <a:sym typeface="Gill Sans"/>
        </a:defRPr>
      </a:lvl6pPr>
      <a:lvl7pPr indent="963037" defTabSz="410184">
        <a:defRPr sz="2800">
          <a:solidFill>
            <a:srgbClr val="FFD877"/>
          </a:solidFill>
          <a:latin typeface="+mn-lt"/>
          <a:ea typeface="+mn-ea"/>
          <a:cs typeface="+mn-cs"/>
          <a:sym typeface="Gill Sans"/>
        </a:defRPr>
      </a:lvl7pPr>
      <a:lvl8pPr indent="1123545" defTabSz="410184">
        <a:defRPr sz="2800">
          <a:solidFill>
            <a:srgbClr val="FFD877"/>
          </a:solidFill>
          <a:latin typeface="+mn-lt"/>
          <a:ea typeface="+mn-ea"/>
          <a:cs typeface="+mn-cs"/>
          <a:sym typeface="Gill Sans"/>
        </a:defRPr>
      </a:lvl8pPr>
      <a:lvl9pPr indent="1284053" defTabSz="410184">
        <a:defRPr sz="2800">
          <a:solidFill>
            <a:srgbClr val="FFD877"/>
          </a:solidFill>
          <a:latin typeface="+mn-lt"/>
          <a:ea typeface="+mn-ea"/>
          <a:cs typeface="+mn-cs"/>
          <a:sym typeface="Gill Sans"/>
        </a:defRPr>
      </a:lvl9pPr>
    </p:titleStyle>
    <p:bodyStyle>
      <a:lvl1pPr defTabSz="410184">
        <a:spcBef>
          <a:spcPts val="2672"/>
        </a:spcBef>
        <a:defRPr sz="1500">
          <a:latin typeface="+mn-lt"/>
          <a:ea typeface="+mn-ea"/>
          <a:cs typeface="+mn-cs"/>
          <a:sym typeface="Gill Sans"/>
        </a:defRPr>
      </a:lvl1pPr>
      <a:lvl2pPr defTabSz="410184">
        <a:spcBef>
          <a:spcPts val="2672"/>
        </a:spcBef>
        <a:defRPr sz="1500">
          <a:latin typeface="+mn-lt"/>
          <a:ea typeface="+mn-ea"/>
          <a:cs typeface="+mn-cs"/>
          <a:sym typeface="Gill Sans"/>
        </a:defRPr>
      </a:lvl2pPr>
      <a:lvl3pPr marL="554747" indent="-189154" defTabSz="410184">
        <a:spcBef>
          <a:spcPts val="2672"/>
        </a:spcBef>
        <a:buSzPct val="150000"/>
        <a:buChar char="•"/>
        <a:defRPr sz="1500">
          <a:latin typeface="+mn-lt"/>
          <a:ea typeface="+mn-ea"/>
          <a:cs typeface="+mn-cs"/>
          <a:sym typeface="Gill Sans"/>
        </a:defRPr>
      </a:lvl3pPr>
      <a:lvl4pPr defTabSz="410184">
        <a:spcBef>
          <a:spcPts val="2672"/>
        </a:spcBef>
        <a:defRPr sz="1500">
          <a:latin typeface="+mn-lt"/>
          <a:ea typeface="+mn-ea"/>
          <a:cs typeface="+mn-cs"/>
          <a:sym typeface="Gill Sans"/>
        </a:defRPr>
      </a:lvl4pPr>
      <a:lvl5pPr defTabSz="410184">
        <a:spcBef>
          <a:spcPts val="2672"/>
        </a:spcBef>
        <a:defRPr sz="1500">
          <a:latin typeface="+mn-lt"/>
          <a:ea typeface="+mn-ea"/>
          <a:cs typeface="+mn-cs"/>
          <a:sym typeface="Gill Sans"/>
        </a:defRPr>
      </a:lvl5pPr>
      <a:lvl6pPr defTabSz="410184">
        <a:spcBef>
          <a:spcPts val="2672"/>
        </a:spcBef>
        <a:defRPr sz="1500">
          <a:latin typeface="+mn-lt"/>
          <a:ea typeface="+mn-ea"/>
          <a:cs typeface="+mn-cs"/>
          <a:sym typeface="Gill Sans"/>
        </a:defRPr>
      </a:lvl6pPr>
      <a:lvl7pPr defTabSz="410184">
        <a:spcBef>
          <a:spcPts val="2672"/>
        </a:spcBef>
        <a:defRPr sz="1500">
          <a:latin typeface="+mn-lt"/>
          <a:ea typeface="+mn-ea"/>
          <a:cs typeface="+mn-cs"/>
          <a:sym typeface="Gill Sans"/>
        </a:defRPr>
      </a:lvl7pPr>
      <a:lvl8pPr defTabSz="410184">
        <a:spcBef>
          <a:spcPts val="2672"/>
        </a:spcBef>
        <a:defRPr sz="1500">
          <a:latin typeface="+mn-lt"/>
          <a:ea typeface="+mn-ea"/>
          <a:cs typeface="+mn-cs"/>
          <a:sym typeface="Gill Sans"/>
        </a:defRPr>
      </a:lvl8pPr>
      <a:lvl9pPr defTabSz="410184">
        <a:spcBef>
          <a:spcPts val="2672"/>
        </a:spcBef>
        <a:defRPr sz="1500">
          <a:latin typeface="+mn-lt"/>
          <a:ea typeface="+mn-ea"/>
          <a:cs typeface="+mn-cs"/>
          <a:sym typeface="Gill Sans"/>
        </a:defRPr>
      </a:lvl9pPr>
    </p:bodyStyle>
    <p:otherStyle>
      <a:lvl1pPr algn="ctr" defTabSz="410184">
        <a:defRPr sz="700">
          <a:solidFill>
            <a:schemeClr val="tx1"/>
          </a:solidFill>
          <a:latin typeface="+mn-lt"/>
          <a:ea typeface="+mn-ea"/>
          <a:cs typeface="+mn-cs"/>
          <a:sym typeface="Gill Sans"/>
        </a:defRPr>
      </a:lvl1pPr>
      <a:lvl2pPr indent="160508" algn="ctr" defTabSz="410184">
        <a:defRPr sz="700">
          <a:solidFill>
            <a:schemeClr val="tx1"/>
          </a:solidFill>
          <a:latin typeface="+mn-lt"/>
          <a:ea typeface="+mn-ea"/>
          <a:cs typeface="+mn-cs"/>
          <a:sym typeface="Gill Sans"/>
        </a:defRPr>
      </a:lvl2pPr>
      <a:lvl3pPr indent="321009" algn="ctr" defTabSz="410184">
        <a:defRPr sz="700">
          <a:solidFill>
            <a:schemeClr val="tx1"/>
          </a:solidFill>
          <a:latin typeface="+mn-lt"/>
          <a:ea typeface="+mn-ea"/>
          <a:cs typeface="+mn-cs"/>
          <a:sym typeface="Gill Sans"/>
        </a:defRPr>
      </a:lvl3pPr>
      <a:lvl4pPr indent="481519" algn="ctr" defTabSz="410184">
        <a:defRPr sz="700">
          <a:solidFill>
            <a:schemeClr val="tx1"/>
          </a:solidFill>
          <a:latin typeface="+mn-lt"/>
          <a:ea typeface="+mn-ea"/>
          <a:cs typeface="+mn-cs"/>
          <a:sym typeface="Gill Sans"/>
        </a:defRPr>
      </a:lvl4pPr>
      <a:lvl5pPr indent="642024" algn="ctr" defTabSz="410184">
        <a:defRPr sz="700">
          <a:solidFill>
            <a:schemeClr val="tx1"/>
          </a:solidFill>
          <a:latin typeface="+mn-lt"/>
          <a:ea typeface="+mn-ea"/>
          <a:cs typeface="+mn-cs"/>
          <a:sym typeface="Gill Sans"/>
        </a:defRPr>
      </a:lvl5pPr>
      <a:lvl6pPr indent="802536" algn="ctr" defTabSz="410184">
        <a:defRPr sz="700">
          <a:solidFill>
            <a:schemeClr val="tx1"/>
          </a:solidFill>
          <a:latin typeface="+mn-lt"/>
          <a:ea typeface="+mn-ea"/>
          <a:cs typeface="+mn-cs"/>
          <a:sym typeface="Gill Sans"/>
        </a:defRPr>
      </a:lvl6pPr>
      <a:lvl7pPr indent="963037" algn="ctr" defTabSz="410184">
        <a:defRPr sz="700">
          <a:solidFill>
            <a:schemeClr val="tx1"/>
          </a:solidFill>
          <a:latin typeface="+mn-lt"/>
          <a:ea typeface="+mn-ea"/>
          <a:cs typeface="+mn-cs"/>
          <a:sym typeface="Gill Sans"/>
        </a:defRPr>
      </a:lvl7pPr>
      <a:lvl8pPr indent="1123545" algn="ctr" defTabSz="410184">
        <a:defRPr sz="700">
          <a:solidFill>
            <a:schemeClr val="tx1"/>
          </a:solidFill>
          <a:latin typeface="+mn-lt"/>
          <a:ea typeface="+mn-ea"/>
          <a:cs typeface="+mn-cs"/>
          <a:sym typeface="Gill Sans"/>
        </a:defRPr>
      </a:lvl8pPr>
      <a:lvl9pPr indent="1284053" algn="ctr" defTabSz="410184">
        <a:defRPr sz="700">
          <a:solidFill>
            <a:schemeClr val="tx1"/>
          </a:solidFill>
          <a:latin typeface="+mn-lt"/>
          <a:ea typeface="+mn-ea"/>
          <a:cs typeface="+mn-cs"/>
          <a:sym typeface="Gill San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0" y="-8930"/>
            <a:ext cx="9144000" cy="1143000"/>
          </a:xfrm>
          <a:prstGeom prst="rect">
            <a:avLst/>
          </a:prstGeom>
          <a:solidFill>
            <a:srgbClr val="444444"/>
          </a:solidFill>
          <a:ln w="12700">
            <a:miter lim="400000"/>
          </a:ln>
          <a:extLst>
            <a:ext uri="{C572A759-6A51-4108-AA02-DFA0A04FC94B}">
              <ma14:wrappingTextBoxFlag xmlns="" xmlns:ma14="http://schemas.microsoft.com/office/mac/drawingml/2011/main" val="1"/>
            </a:ext>
          </a:extLst>
        </p:spPr>
        <p:txBody>
          <a:bodyPr lIns="89204" tIns="89204" rIns="89204" bIns="89204" anchor="ctr">
            <a:normAutofit/>
          </a:bodyPr>
          <a:lstStyle/>
          <a:p>
            <a:pPr lvl="0">
              <a:defRPr sz="1800">
                <a:solidFill>
                  <a:srgbClr val="000000"/>
                </a:solidFill>
              </a:defRPr>
            </a:pPr>
            <a:r>
              <a:rPr sz="2800">
                <a:solidFill>
                  <a:srgbClr val="FFD877"/>
                </a:solidFill>
              </a:rPr>
              <a:t>Title Text</a:t>
            </a:r>
          </a:p>
        </p:txBody>
      </p:sp>
      <p:sp>
        <p:nvSpPr>
          <p:cNvPr id="3" name="Shape 3"/>
          <p:cNvSpPr>
            <a:spLocks noGrp="1"/>
          </p:cNvSpPr>
          <p:nvPr>
            <p:ph type="body" idx="1"/>
          </p:nvPr>
        </p:nvSpPr>
        <p:spPr>
          <a:xfrm>
            <a:off x="803672" y="1946673"/>
            <a:ext cx="7536656" cy="4027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numCol="2" spcCol="376458">
            <a:normAutofit/>
          </a:bodyPr>
          <a:lstStyle>
            <a:lvl2pPr>
              <a:spcBef>
                <a:spcPts val="1300"/>
              </a:spcBef>
              <a:defRPr sz="1600"/>
            </a:lvl2pPr>
            <a:lvl3pPr marL="716622" indent="-195922">
              <a:spcBef>
                <a:spcPts val="1300"/>
              </a:spcBef>
              <a:defRPr sz="1600"/>
            </a:lvl3pPr>
          </a:lstStyle>
          <a:p>
            <a:pPr lvl="0">
              <a:defRPr sz="1800"/>
            </a:pPr>
            <a:r>
              <a:rPr sz="1500"/>
              <a:t>Body Level One</a:t>
            </a:r>
          </a:p>
          <a:p>
            <a:pPr lvl="1">
              <a:defRPr sz="1800"/>
            </a:pPr>
            <a:r>
              <a:rPr sz="1100"/>
              <a:t>Body Level Two</a:t>
            </a:r>
          </a:p>
          <a:p>
            <a:pPr lvl="2">
              <a:defRPr sz="1800"/>
            </a:pPr>
            <a:r>
              <a:rPr sz="1100"/>
              <a:t>Body Level Three</a:t>
            </a:r>
          </a:p>
          <a:p>
            <a:pPr lvl="3">
              <a:defRPr sz="1800"/>
            </a:pPr>
            <a:r>
              <a:rPr sz="1500"/>
              <a:t>Body Level Four</a:t>
            </a:r>
          </a:p>
          <a:p>
            <a:pPr lvl="4">
              <a:defRPr sz="1800"/>
            </a:pPr>
            <a:r>
              <a:rPr sz="1500"/>
              <a:t>Body Level Five</a:t>
            </a:r>
          </a:p>
        </p:txBody>
      </p:sp>
    </p:spTree>
    <p:extLst>
      <p:ext uri="{BB962C8B-B14F-4D97-AF65-F5344CB8AC3E}">
        <p14:creationId xmlns:p14="http://schemas.microsoft.com/office/powerpoint/2010/main" val="4749850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ransition spd="med"/>
  <p:txStyles>
    <p:titleStyle>
      <a:lvl1pPr defTabSz="410352">
        <a:defRPr sz="2800">
          <a:solidFill>
            <a:srgbClr val="FFD877"/>
          </a:solidFill>
          <a:latin typeface="+mn-lt"/>
          <a:ea typeface="+mn-ea"/>
          <a:cs typeface="+mn-cs"/>
          <a:sym typeface="Gill Sans"/>
        </a:defRPr>
      </a:lvl1pPr>
      <a:lvl2pPr indent="160573" defTabSz="410352">
        <a:defRPr sz="2800">
          <a:solidFill>
            <a:srgbClr val="FFD877"/>
          </a:solidFill>
          <a:latin typeface="+mn-lt"/>
          <a:ea typeface="+mn-ea"/>
          <a:cs typeface="+mn-cs"/>
          <a:sym typeface="Gill Sans"/>
        </a:defRPr>
      </a:lvl2pPr>
      <a:lvl3pPr indent="321142" defTabSz="410352">
        <a:defRPr sz="2800">
          <a:solidFill>
            <a:srgbClr val="FFD877"/>
          </a:solidFill>
          <a:latin typeface="+mn-lt"/>
          <a:ea typeface="+mn-ea"/>
          <a:cs typeface="+mn-cs"/>
          <a:sym typeface="Gill Sans"/>
        </a:defRPr>
      </a:lvl3pPr>
      <a:lvl4pPr indent="481717" defTabSz="410352">
        <a:defRPr sz="2800">
          <a:solidFill>
            <a:srgbClr val="FFD877"/>
          </a:solidFill>
          <a:latin typeface="+mn-lt"/>
          <a:ea typeface="+mn-ea"/>
          <a:cs typeface="+mn-cs"/>
          <a:sym typeface="Gill Sans"/>
        </a:defRPr>
      </a:lvl4pPr>
      <a:lvl5pPr indent="642288" defTabSz="410352">
        <a:defRPr sz="2800">
          <a:solidFill>
            <a:srgbClr val="FFD877"/>
          </a:solidFill>
          <a:latin typeface="+mn-lt"/>
          <a:ea typeface="+mn-ea"/>
          <a:cs typeface="+mn-cs"/>
          <a:sym typeface="Gill Sans"/>
        </a:defRPr>
      </a:lvl5pPr>
      <a:lvl6pPr indent="802864" defTabSz="410352">
        <a:defRPr sz="2800">
          <a:solidFill>
            <a:srgbClr val="FFD877"/>
          </a:solidFill>
          <a:latin typeface="+mn-lt"/>
          <a:ea typeface="+mn-ea"/>
          <a:cs typeface="+mn-cs"/>
          <a:sym typeface="Gill Sans"/>
        </a:defRPr>
      </a:lvl6pPr>
      <a:lvl7pPr indent="963431" defTabSz="410352">
        <a:defRPr sz="2800">
          <a:solidFill>
            <a:srgbClr val="FFD877"/>
          </a:solidFill>
          <a:latin typeface="+mn-lt"/>
          <a:ea typeface="+mn-ea"/>
          <a:cs typeface="+mn-cs"/>
          <a:sym typeface="Gill Sans"/>
        </a:defRPr>
      </a:lvl7pPr>
      <a:lvl8pPr indent="1124004" defTabSz="410352">
        <a:defRPr sz="2800">
          <a:solidFill>
            <a:srgbClr val="FFD877"/>
          </a:solidFill>
          <a:latin typeface="+mn-lt"/>
          <a:ea typeface="+mn-ea"/>
          <a:cs typeface="+mn-cs"/>
          <a:sym typeface="Gill Sans"/>
        </a:defRPr>
      </a:lvl8pPr>
      <a:lvl9pPr indent="1284579" defTabSz="410352">
        <a:defRPr sz="2800">
          <a:solidFill>
            <a:srgbClr val="FFD877"/>
          </a:solidFill>
          <a:latin typeface="+mn-lt"/>
          <a:ea typeface="+mn-ea"/>
          <a:cs typeface="+mn-cs"/>
          <a:sym typeface="Gill Sans"/>
        </a:defRPr>
      </a:lvl9pPr>
    </p:titleStyle>
    <p:bodyStyle>
      <a:lvl1pPr defTabSz="410352">
        <a:spcBef>
          <a:spcPts val="2672"/>
        </a:spcBef>
        <a:defRPr sz="1500">
          <a:latin typeface="+mn-lt"/>
          <a:ea typeface="+mn-ea"/>
          <a:cs typeface="+mn-cs"/>
          <a:sym typeface="Gill Sans"/>
        </a:defRPr>
      </a:lvl1pPr>
      <a:lvl2pPr defTabSz="410352">
        <a:spcBef>
          <a:spcPts val="2672"/>
        </a:spcBef>
        <a:defRPr sz="1500">
          <a:latin typeface="+mn-lt"/>
          <a:ea typeface="+mn-ea"/>
          <a:cs typeface="+mn-cs"/>
          <a:sym typeface="Gill Sans"/>
        </a:defRPr>
      </a:lvl2pPr>
      <a:lvl3pPr marL="554974" indent="-189230" defTabSz="410352">
        <a:spcBef>
          <a:spcPts val="2672"/>
        </a:spcBef>
        <a:buSzPct val="150000"/>
        <a:buChar char="•"/>
        <a:defRPr sz="1500">
          <a:latin typeface="+mn-lt"/>
          <a:ea typeface="+mn-ea"/>
          <a:cs typeface="+mn-cs"/>
          <a:sym typeface="Gill Sans"/>
        </a:defRPr>
      </a:lvl3pPr>
      <a:lvl4pPr defTabSz="410352">
        <a:spcBef>
          <a:spcPts val="2672"/>
        </a:spcBef>
        <a:defRPr sz="1500">
          <a:latin typeface="+mn-lt"/>
          <a:ea typeface="+mn-ea"/>
          <a:cs typeface="+mn-cs"/>
          <a:sym typeface="Gill Sans"/>
        </a:defRPr>
      </a:lvl4pPr>
      <a:lvl5pPr defTabSz="410352">
        <a:spcBef>
          <a:spcPts val="2672"/>
        </a:spcBef>
        <a:defRPr sz="1500">
          <a:latin typeface="+mn-lt"/>
          <a:ea typeface="+mn-ea"/>
          <a:cs typeface="+mn-cs"/>
          <a:sym typeface="Gill Sans"/>
        </a:defRPr>
      </a:lvl5pPr>
      <a:lvl6pPr defTabSz="410352">
        <a:spcBef>
          <a:spcPts val="2672"/>
        </a:spcBef>
        <a:defRPr sz="1500">
          <a:latin typeface="+mn-lt"/>
          <a:ea typeface="+mn-ea"/>
          <a:cs typeface="+mn-cs"/>
          <a:sym typeface="Gill Sans"/>
        </a:defRPr>
      </a:lvl6pPr>
      <a:lvl7pPr defTabSz="410352">
        <a:spcBef>
          <a:spcPts val="2672"/>
        </a:spcBef>
        <a:defRPr sz="1500">
          <a:latin typeface="+mn-lt"/>
          <a:ea typeface="+mn-ea"/>
          <a:cs typeface="+mn-cs"/>
          <a:sym typeface="Gill Sans"/>
        </a:defRPr>
      </a:lvl7pPr>
      <a:lvl8pPr defTabSz="410352">
        <a:spcBef>
          <a:spcPts val="2672"/>
        </a:spcBef>
        <a:defRPr sz="1500">
          <a:latin typeface="+mn-lt"/>
          <a:ea typeface="+mn-ea"/>
          <a:cs typeface="+mn-cs"/>
          <a:sym typeface="Gill Sans"/>
        </a:defRPr>
      </a:lvl8pPr>
      <a:lvl9pPr defTabSz="410352">
        <a:spcBef>
          <a:spcPts val="2672"/>
        </a:spcBef>
        <a:defRPr sz="1500">
          <a:latin typeface="+mn-lt"/>
          <a:ea typeface="+mn-ea"/>
          <a:cs typeface="+mn-cs"/>
          <a:sym typeface="Gill Sans"/>
        </a:defRPr>
      </a:lvl9pPr>
    </p:bodyStyle>
    <p:otherStyle>
      <a:lvl1pPr algn="ctr" defTabSz="410352">
        <a:defRPr sz="700">
          <a:solidFill>
            <a:schemeClr val="tx1"/>
          </a:solidFill>
          <a:latin typeface="+mn-lt"/>
          <a:ea typeface="+mn-ea"/>
          <a:cs typeface="+mn-cs"/>
          <a:sym typeface="Gill Sans"/>
        </a:defRPr>
      </a:lvl1pPr>
      <a:lvl2pPr indent="160573" algn="ctr" defTabSz="410352">
        <a:defRPr sz="700">
          <a:solidFill>
            <a:schemeClr val="tx1"/>
          </a:solidFill>
          <a:latin typeface="+mn-lt"/>
          <a:ea typeface="+mn-ea"/>
          <a:cs typeface="+mn-cs"/>
          <a:sym typeface="Gill Sans"/>
        </a:defRPr>
      </a:lvl2pPr>
      <a:lvl3pPr indent="321142" algn="ctr" defTabSz="410352">
        <a:defRPr sz="700">
          <a:solidFill>
            <a:schemeClr val="tx1"/>
          </a:solidFill>
          <a:latin typeface="+mn-lt"/>
          <a:ea typeface="+mn-ea"/>
          <a:cs typeface="+mn-cs"/>
          <a:sym typeface="Gill Sans"/>
        </a:defRPr>
      </a:lvl3pPr>
      <a:lvl4pPr indent="481717" algn="ctr" defTabSz="410352">
        <a:defRPr sz="700">
          <a:solidFill>
            <a:schemeClr val="tx1"/>
          </a:solidFill>
          <a:latin typeface="+mn-lt"/>
          <a:ea typeface="+mn-ea"/>
          <a:cs typeface="+mn-cs"/>
          <a:sym typeface="Gill Sans"/>
        </a:defRPr>
      </a:lvl4pPr>
      <a:lvl5pPr indent="642288" algn="ctr" defTabSz="410352">
        <a:defRPr sz="700">
          <a:solidFill>
            <a:schemeClr val="tx1"/>
          </a:solidFill>
          <a:latin typeface="+mn-lt"/>
          <a:ea typeface="+mn-ea"/>
          <a:cs typeface="+mn-cs"/>
          <a:sym typeface="Gill Sans"/>
        </a:defRPr>
      </a:lvl5pPr>
      <a:lvl6pPr indent="802864" algn="ctr" defTabSz="410352">
        <a:defRPr sz="700">
          <a:solidFill>
            <a:schemeClr val="tx1"/>
          </a:solidFill>
          <a:latin typeface="+mn-lt"/>
          <a:ea typeface="+mn-ea"/>
          <a:cs typeface="+mn-cs"/>
          <a:sym typeface="Gill Sans"/>
        </a:defRPr>
      </a:lvl6pPr>
      <a:lvl7pPr indent="963431" algn="ctr" defTabSz="410352">
        <a:defRPr sz="700">
          <a:solidFill>
            <a:schemeClr val="tx1"/>
          </a:solidFill>
          <a:latin typeface="+mn-lt"/>
          <a:ea typeface="+mn-ea"/>
          <a:cs typeface="+mn-cs"/>
          <a:sym typeface="Gill Sans"/>
        </a:defRPr>
      </a:lvl7pPr>
      <a:lvl8pPr indent="1124004" algn="ctr" defTabSz="410352">
        <a:defRPr sz="700">
          <a:solidFill>
            <a:schemeClr val="tx1"/>
          </a:solidFill>
          <a:latin typeface="+mn-lt"/>
          <a:ea typeface="+mn-ea"/>
          <a:cs typeface="+mn-cs"/>
          <a:sym typeface="Gill Sans"/>
        </a:defRPr>
      </a:lvl8pPr>
      <a:lvl9pPr indent="1284579" algn="ctr" defTabSz="410352">
        <a:defRPr sz="7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rb@uw.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solidFill>
                  <a:srgbClr val="000000"/>
                </a:solidFill>
              </a:defRPr>
            </a:pPr>
            <a:r>
              <a:rPr dirty="0"/>
              <a:t>Delirium</a:t>
            </a:r>
          </a:p>
        </p:txBody>
      </p:sp>
      <p:sp>
        <p:nvSpPr>
          <p:cNvPr id="35" name="Shape 35"/>
          <p:cNvSpPr>
            <a:spLocks noGrp="1"/>
          </p:cNvSpPr>
          <p:nvPr>
            <p:ph type="body" idx="1"/>
          </p:nvPr>
        </p:nvSpPr>
        <p:spPr>
          <a:xfrm>
            <a:off x="893039" y="3938062"/>
            <a:ext cx="7358063" cy="1521849"/>
          </a:xfrm>
          <a:prstGeom prst="rect">
            <a:avLst/>
          </a:prstGeom>
        </p:spPr>
        <p:txBody>
          <a:bodyPr>
            <a:normAutofit fontScale="85000" lnSpcReduction="20000"/>
          </a:bodyPr>
          <a:lstStyle/>
          <a:p>
            <a:pPr defTabSz="320297">
              <a:lnSpc>
                <a:spcPct val="120000"/>
              </a:lnSpc>
              <a:defRPr sz="1800"/>
            </a:pPr>
            <a:r>
              <a:rPr lang="en-US" sz="2200" dirty="0">
                <a:solidFill>
                  <a:sysClr val="windowText" lastClr="000000"/>
                </a:solidFill>
                <a:latin typeface="Verdana"/>
                <a:ea typeface="Verdana"/>
                <a:cs typeface="Verdana"/>
                <a:sym typeface="Verdana"/>
              </a:rPr>
              <a:t>acute </a:t>
            </a:r>
            <a:r>
              <a:rPr lang="en-US" sz="2200" dirty="0" err="1">
                <a:solidFill>
                  <a:sysClr val="windowText" lastClr="000000"/>
                </a:solidFill>
                <a:latin typeface="Verdana"/>
                <a:ea typeface="Verdana"/>
                <a:cs typeface="Verdana"/>
                <a:sym typeface="Verdana"/>
              </a:rPr>
              <a:t>confusional</a:t>
            </a:r>
            <a:r>
              <a:rPr lang="en-US" sz="2200" dirty="0">
                <a:solidFill>
                  <a:sysClr val="windowText" lastClr="000000"/>
                </a:solidFill>
                <a:latin typeface="Verdana"/>
                <a:ea typeface="Verdana"/>
                <a:cs typeface="Verdana"/>
                <a:sym typeface="Verdana"/>
              </a:rPr>
              <a:t> state</a:t>
            </a:r>
          </a:p>
          <a:p>
            <a:pPr defTabSz="320297">
              <a:lnSpc>
                <a:spcPct val="120000"/>
              </a:lnSpc>
              <a:defRPr sz="1800"/>
            </a:pPr>
            <a:r>
              <a:rPr lang="en-US" sz="2200" dirty="0">
                <a:solidFill>
                  <a:sysClr val="windowText" lastClr="000000"/>
                </a:solidFill>
                <a:latin typeface="Verdana"/>
                <a:ea typeface="Verdana"/>
                <a:cs typeface="Verdana"/>
                <a:sym typeface="Verdana"/>
              </a:rPr>
              <a:t>acute brain failure</a:t>
            </a:r>
          </a:p>
          <a:p>
            <a:pPr defTabSz="320297">
              <a:lnSpc>
                <a:spcPct val="120000"/>
              </a:lnSpc>
              <a:defRPr sz="1800"/>
            </a:pPr>
            <a:r>
              <a:rPr lang="en-US" sz="2200" dirty="0">
                <a:solidFill>
                  <a:sysClr val="windowText" lastClr="000000"/>
                </a:solidFill>
                <a:latin typeface="Verdana"/>
                <a:ea typeface="Verdana"/>
                <a:cs typeface="Verdana"/>
                <a:sym typeface="Verdana"/>
              </a:rPr>
              <a:t>encephalopathy</a:t>
            </a:r>
          </a:p>
          <a:p>
            <a:pPr defTabSz="320297">
              <a:lnSpc>
                <a:spcPct val="120000"/>
              </a:lnSpc>
              <a:defRPr sz="1800"/>
            </a:pPr>
            <a:r>
              <a:rPr lang="en-US" sz="2200" dirty="0">
                <a:solidFill>
                  <a:sysClr val="windowText" lastClr="000000"/>
                </a:solidFill>
                <a:latin typeface="Verdana"/>
                <a:ea typeface="Verdana"/>
                <a:cs typeface="Verdana"/>
                <a:sym typeface="Verdana"/>
              </a:rPr>
              <a:t>global cognitive impairment</a:t>
            </a:r>
          </a:p>
          <a:p>
            <a:pPr defTabSz="320297">
              <a:lnSpc>
                <a:spcPct val="120000"/>
              </a:lnSpc>
              <a:defRPr sz="1800"/>
            </a:pPr>
            <a:r>
              <a:rPr lang="en-US" sz="2200" dirty="0">
                <a:solidFill>
                  <a:sysClr val="windowText" lastClr="000000"/>
                </a:solidFill>
                <a:latin typeface="Verdana"/>
                <a:ea typeface="Verdana"/>
                <a:cs typeface="Verdana"/>
                <a:sym typeface="Verdana"/>
              </a:rPr>
              <a:t>Hippocrates “</a:t>
            </a:r>
            <a:r>
              <a:rPr lang="en-US" sz="2200" dirty="0" err="1">
                <a:solidFill>
                  <a:sysClr val="windowText" lastClr="000000"/>
                </a:solidFill>
                <a:latin typeface="Verdana"/>
                <a:ea typeface="Verdana"/>
                <a:cs typeface="Verdana"/>
                <a:sym typeface="Verdana"/>
              </a:rPr>
              <a:t>phrenitis</a:t>
            </a:r>
            <a:r>
              <a:rPr lang="en-US" sz="2200" dirty="0">
                <a:solidFill>
                  <a:sysClr val="windowText" lastClr="000000"/>
                </a:solidFill>
                <a:latin typeface="Verdana"/>
                <a:ea typeface="Verdana"/>
                <a:cs typeface="Verdana"/>
                <a:sym typeface="Verdana"/>
              </a:rPr>
              <a:t>”</a:t>
            </a:r>
          </a:p>
          <a:p>
            <a:pPr lvl="0">
              <a:defRPr sz="1800">
                <a:solidFill>
                  <a:srgbClr val="000000"/>
                </a:solidFill>
              </a:defRPr>
            </a:pPr>
            <a:endParaRPr u="sng" dirty="0">
              <a:hlinkClick r:id="rId3"/>
            </a:endParaRPr>
          </a:p>
        </p:txBody>
      </p:sp>
    </p:spTree>
    <p:extLst>
      <p:ext uri="{BB962C8B-B14F-4D97-AF65-F5344CB8AC3E}">
        <p14:creationId xmlns:p14="http://schemas.microsoft.com/office/powerpoint/2010/main" val="9880020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GB" dirty="0">
                <a:solidFill>
                  <a:prstClr val="black"/>
                </a:solidFill>
                <a:latin typeface="Times New Roman"/>
                <a:ea typeface="Times New Roman"/>
              </a:rPr>
              <a:t>Clinical features</a:t>
            </a:r>
            <a:endParaRPr lang="ar-IQ" dirty="0"/>
          </a:p>
        </p:txBody>
      </p:sp>
      <p:sp>
        <p:nvSpPr>
          <p:cNvPr id="3" name="عنصر نائب للمحتوى 2"/>
          <p:cNvSpPr>
            <a:spLocks noGrp="1"/>
          </p:cNvSpPr>
          <p:nvPr>
            <p:ph idx="1"/>
          </p:nvPr>
        </p:nvSpPr>
        <p:spPr/>
        <p:txBody>
          <a:bodyPr>
            <a:normAutofit fontScale="92500" lnSpcReduction="20000"/>
          </a:bodyPr>
          <a:lstStyle/>
          <a:p>
            <a:pPr algn="l" rtl="0"/>
            <a:r>
              <a:rPr lang="en-GB" dirty="0" err="1">
                <a:latin typeface="Times New Roman"/>
                <a:ea typeface="Times New Roman"/>
              </a:rPr>
              <a:t>overctivity</a:t>
            </a:r>
            <a:r>
              <a:rPr lang="en-GB" dirty="0">
                <a:latin typeface="Times New Roman"/>
                <a:ea typeface="Times New Roman"/>
              </a:rPr>
              <a:t>, irritability, and sensitivity to noise, fear, </a:t>
            </a:r>
            <a:r>
              <a:rPr lang="en-GB" dirty="0" smtClean="0">
                <a:latin typeface="Times New Roman"/>
                <a:ea typeface="Times New Roman"/>
              </a:rPr>
              <a:t>suspiciousness. </a:t>
            </a:r>
            <a:r>
              <a:rPr lang="en-GB" dirty="0">
                <a:latin typeface="Times New Roman"/>
                <a:ea typeface="Times New Roman"/>
              </a:rPr>
              <a:t>Visual hallucinations (frightening scenes) and misinterpretation of shapes, patterns, and colours (illusions) are common. Auditory (threatening voices) and tactile hallucinations (crawling insects) may occur. Delusions are often persecutory. Restless patients resent interference and may become aggressive. Some patients are retarded rather than overactive. Patient’s mood is labile with a mixer of fear, anxiety, agitation, irritability, and depression</a:t>
            </a:r>
            <a:endParaRPr lang="ar-IQ" dirty="0"/>
          </a:p>
        </p:txBody>
      </p:sp>
    </p:spTree>
    <p:extLst>
      <p:ext uri="{BB962C8B-B14F-4D97-AF65-F5344CB8AC3E}">
        <p14:creationId xmlns:p14="http://schemas.microsoft.com/office/powerpoint/2010/main" val="103111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813690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50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endParaRPr lang="ar-IQ" dirty="0"/>
          </a:p>
        </p:txBody>
      </p:sp>
      <p:sp>
        <p:nvSpPr>
          <p:cNvPr id="3" name="عنصر نائب للمحتوى 2"/>
          <p:cNvSpPr>
            <a:spLocks noGrp="1"/>
          </p:cNvSpPr>
          <p:nvPr>
            <p:ph idx="1"/>
          </p:nvPr>
        </p:nvSpPr>
        <p:spPr/>
        <p:txBody>
          <a:bodyPr/>
          <a:lstStyle/>
          <a:p>
            <a:pPr algn="l" rtl="0"/>
            <a:r>
              <a:rPr lang="en-GB" dirty="0">
                <a:latin typeface="Times New Roman"/>
                <a:ea typeface="Times New Roman"/>
              </a:rPr>
              <a:t>The diagnosis depends on impairment of consciousness, disorientation, and fluctuation of the clinical picture</a:t>
            </a:r>
            <a:r>
              <a:rPr lang="en-GB" dirty="0" smtClean="0">
                <a:latin typeface="Times New Roman"/>
                <a:ea typeface="Times New Roman"/>
              </a:rPr>
              <a:t>.</a:t>
            </a:r>
          </a:p>
          <a:p>
            <a:pPr algn="l" rtl="0"/>
            <a:r>
              <a:rPr lang="en-GB" dirty="0" smtClean="0">
                <a:latin typeface="Times New Roman"/>
                <a:ea typeface="Times New Roman"/>
              </a:rPr>
              <a:t>Clock-drawing </a:t>
            </a:r>
            <a:r>
              <a:rPr lang="en-GB" dirty="0">
                <a:latin typeface="Times New Roman"/>
                <a:ea typeface="Times New Roman"/>
              </a:rPr>
              <a:t>test provide a rapid screen for the presence and degree of delirium</a:t>
            </a:r>
            <a:r>
              <a:rPr lang="en-GB" dirty="0" smtClean="0">
                <a:latin typeface="Times New Roman"/>
                <a:ea typeface="Times New Roman"/>
              </a:rPr>
              <a:t>.</a:t>
            </a:r>
          </a:p>
          <a:p>
            <a:pPr algn="l" rtl="0"/>
            <a:r>
              <a:rPr lang="en-GB" dirty="0" err="1" smtClean="0">
                <a:latin typeface="Times New Roman"/>
                <a:ea typeface="Times New Roman"/>
              </a:rPr>
              <a:t>Minimental</a:t>
            </a:r>
            <a:r>
              <a:rPr lang="en-GB" dirty="0" smtClean="0">
                <a:latin typeface="Times New Roman"/>
                <a:ea typeface="Times New Roman"/>
              </a:rPr>
              <a:t> </a:t>
            </a:r>
            <a:r>
              <a:rPr lang="en-GB" dirty="0">
                <a:latin typeface="Times New Roman"/>
                <a:ea typeface="Times New Roman"/>
              </a:rPr>
              <a:t>state examination is used as screening and diagnostic tool</a:t>
            </a:r>
            <a:endParaRPr lang="ar-IQ" dirty="0"/>
          </a:p>
        </p:txBody>
      </p:sp>
    </p:spTree>
    <p:extLst>
      <p:ext uri="{BB962C8B-B14F-4D97-AF65-F5344CB8AC3E}">
        <p14:creationId xmlns:p14="http://schemas.microsoft.com/office/powerpoint/2010/main" val="108596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pPr lvl="0">
              <a:defRPr sz="1800">
                <a:solidFill>
                  <a:srgbClr val="000000"/>
                </a:solidFill>
              </a:defRPr>
            </a:pPr>
            <a:r>
              <a:rPr/>
              <a:t>Clinical case:</a:t>
            </a:r>
          </a:p>
          <a:p>
            <a:pPr lvl="0">
              <a:defRPr sz="1800">
                <a:solidFill>
                  <a:srgbClr val="000000"/>
                </a:solidFill>
              </a:defRPr>
            </a:pPr>
            <a:r>
              <a:rPr/>
              <a:t>44 y/o non-compliant patient</a:t>
            </a:r>
          </a:p>
        </p:txBody>
      </p:sp>
      <p:sp>
        <p:nvSpPr>
          <p:cNvPr id="119" name="Shape 119"/>
          <p:cNvSpPr/>
          <p:nvPr/>
        </p:nvSpPr>
        <p:spPr>
          <a:xfrm>
            <a:off x="714685" y="2382144"/>
            <a:ext cx="7714631" cy="3165274"/>
          </a:xfrm>
          <a:prstGeom prst="rect">
            <a:avLst/>
          </a:prstGeom>
          <a:ln w="12700">
            <a:miter lim="400000"/>
          </a:ln>
          <a:extLst>
            <a:ext uri="{C572A759-6A51-4108-AA02-DFA0A04FC94B}">
              <ma14:wrappingTextBoxFlag xmlns="" xmlns:ma14="http://schemas.microsoft.com/office/mac/drawingml/2011/main" val="1"/>
            </a:ext>
          </a:extLst>
        </p:spPr>
        <p:txBody>
          <a:bodyPr lIns="35611" tIns="35611" rIns="35611" bIns="35611" anchor="ctr">
            <a:spAutoFit/>
          </a:bodyPr>
          <a:lstStyle/>
          <a:p>
            <a:pPr algn="l" defTabSz="320562">
              <a:defRPr sz="1800"/>
            </a:pPr>
            <a:r>
              <a:rPr lang="en-US" sz="2000" kern="0" dirty="0">
                <a:solidFill>
                  <a:sysClr val="windowText" lastClr="000000"/>
                </a:solidFill>
                <a:latin typeface="Helvetica"/>
                <a:sym typeface="Helvetica"/>
              </a:rPr>
              <a:t>A 44 </a:t>
            </a:r>
            <a:r>
              <a:rPr sz="2000" kern="0" dirty="0">
                <a:solidFill>
                  <a:sysClr val="windowText" lastClr="000000"/>
                </a:solidFill>
                <a:latin typeface="Helvetica"/>
                <a:sym typeface="Helvetica"/>
              </a:rPr>
              <a:t>y/o male is sustained multiple injures after being hit by a car. Three days after surgical admission psychiatry is consulted secondary to his variable refusal of care and an attempted elopement. He is described as </a:t>
            </a:r>
            <a:r>
              <a:rPr sz="2000" u="sng" kern="0" dirty="0">
                <a:solidFill>
                  <a:sysClr val="windowText" lastClr="000000"/>
                </a:solidFill>
                <a:latin typeface="Helvetica"/>
                <a:sym typeface="Helvetica"/>
              </a:rPr>
              <a:t>intermittently yelling, throwing food, and </a:t>
            </a:r>
            <a:r>
              <a:rPr sz="2000" u="sng" kern="0" dirty="0" err="1">
                <a:solidFill>
                  <a:sysClr val="windowText" lastClr="000000"/>
                </a:solidFill>
                <a:latin typeface="Helvetica"/>
                <a:sym typeface="Helvetica"/>
              </a:rPr>
              <a:t>RISing</a:t>
            </a:r>
            <a:r>
              <a:rPr sz="2000" kern="0" dirty="0">
                <a:solidFill>
                  <a:sysClr val="windowText" lastClr="000000"/>
                </a:solidFill>
                <a:latin typeface="Helvetica"/>
                <a:sym typeface="Helvetica"/>
              </a:rPr>
              <a:t>. He is homeless, has known mental illness and a history of alcoholism. The surgical team is asking if he has capacity to refuse care. When you meet with him he is disoriented to time and circumstance and is often incomprehensible because of mumbling and </a:t>
            </a:r>
            <a:r>
              <a:rPr sz="2000" kern="0" dirty="0" err="1">
                <a:solidFill>
                  <a:sysClr val="windowText" lastClr="000000"/>
                </a:solidFill>
                <a:latin typeface="Helvetica"/>
                <a:sym typeface="Helvetica"/>
              </a:rPr>
              <a:t>tangentiality</a:t>
            </a:r>
            <a:r>
              <a:rPr sz="2000" kern="0" dirty="0">
                <a:solidFill>
                  <a:sysClr val="windowText" lastClr="000000"/>
                </a:solidFill>
                <a:latin typeface="Helvetica"/>
                <a:sym typeface="Helvetica"/>
              </a:rPr>
              <a:t>.   </a:t>
            </a:r>
            <a:endParaRPr sz="2100" kern="0" dirty="0">
              <a:solidFill>
                <a:sysClr val="windowText" lastClr="000000"/>
              </a:solidFill>
              <a:latin typeface="Helvetica"/>
              <a:sym typeface="Helvetica"/>
            </a:endParaRPr>
          </a:p>
          <a:p>
            <a:pPr algn="l" defTabSz="320562">
              <a:defRPr sz="1800"/>
            </a:pPr>
            <a:endParaRPr sz="2100" kern="0" dirty="0">
              <a:solidFill>
                <a:sysClr val="windowText" lastClr="000000"/>
              </a:solidFill>
              <a:latin typeface="Helvetica"/>
              <a:sym typeface="Helvetica"/>
            </a:endParaRPr>
          </a:p>
        </p:txBody>
      </p:sp>
      <p:pic>
        <p:nvPicPr>
          <p:cNvPr id="120" name="pasted-image.tif"/>
          <p:cNvPicPr/>
          <p:nvPr/>
        </p:nvPicPr>
        <p:blipFill>
          <a:blip r:embed="rId2">
            <a:extLst/>
          </a:blip>
          <a:stretch>
            <a:fillRect/>
          </a:stretch>
        </p:blipFill>
        <p:spPr>
          <a:xfrm>
            <a:off x="7921200" y="110131"/>
            <a:ext cx="1073624" cy="1534736"/>
          </a:xfrm>
          <a:prstGeom prst="rect">
            <a:avLst/>
          </a:prstGeom>
          <a:ln w="12700">
            <a:miter lim="400000"/>
          </a:ln>
        </p:spPr>
      </p:pic>
    </p:spTree>
    <p:extLst>
      <p:ext uri="{BB962C8B-B14F-4D97-AF65-F5344CB8AC3E}">
        <p14:creationId xmlns:p14="http://schemas.microsoft.com/office/powerpoint/2010/main" val="38366996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a:t>
            </a:r>
            <a:endParaRPr lang="ar-IQ" dirty="0"/>
          </a:p>
        </p:txBody>
      </p:sp>
      <p:sp>
        <p:nvSpPr>
          <p:cNvPr id="3" name="عنصر نائب للمحتوى 2"/>
          <p:cNvSpPr>
            <a:spLocks noGrp="1"/>
          </p:cNvSpPr>
          <p:nvPr>
            <p:ph idx="1"/>
          </p:nvPr>
        </p:nvSpPr>
        <p:spPr/>
        <p:txBody>
          <a:bodyPr/>
          <a:lstStyle/>
          <a:p>
            <a:pPr algn="l" rtl="0"/>
            <a:r>
              <a:rPr lang="en-GB" dirty="0">
                <a:latin typeface="Times New Roman"/>
                <a:ea typeface="Times New Roman"/>
              </a:rPr>
              <a:t>complete blood count, plasma electrolytes and urea, serum glucose, liver function tests, and other appropriate tests dictated by the suspected diagnosis</a:t>
            </a:r>
            <a:endParaRPr lang="ar-IQ" dirty="0"/>
          </a:p>
        </p:txBody>
      </p:sp>
    </p:spTree>
    <p:extLst>
      <p:ext uri="{BB962C8B-B14F-4D97-AF65-F5344CB8AC3E}">
        <p14:creationId xmlns:p14="http://schemas.microsoft.com/office/powerpoint/2010/main" val="253921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294833" y="6328523"/>
            <a:ext cx="6554391" cy="284932"/>
          </a:xfrm>
          <a:prstGeom prst="rect">
            <a:avLst/>
          </a:prstGeom>
          <a:ln w="12700">
            <a:miter lim="400000"/>
          </a:ln>
          <a:extLst>
            <a:ext uri="{C572A759-6A51-4108-AA02-DFA0A04FC94B}">
              <ma14:wrappingTextBoxFlag xmlns="" xmlns:ma14="http://schemas.microsoft.com/office/mac/drawingml/2011/main" val="1"/>
            </a:ext>
          </a:extLst>
        </p:spPr>
        <p:txBody>
          <a:bodyPr lIns="26747" tIns="26747" rIns="26747" bIns="26747" anchor="ctr">
            <a:spAutoFit/>
          </a:bodyPr>
          <a:lstStyle>
            <a:lvl1pPr algn="ctr" defTabSz="584200">
              <a:defRPr sz="2200">
                <a:latin typeface="+mn-lt"/>
                <a:ea typeface="+mn-ea"/>
                <a:cs typeface="+mn-cs"/>
                <a:sym typeface="Gill Sans"/>
              </a:defRPr>
            </a:lvl1pPr>
          </a:lstStyle>
          <a:p>
            <a:pPr>
              <a:defRPr sz="1800"/>
            </a:pPr>
            <a:r>
              <a:rPr sz="1500" kern="0">
                <a:solidFill>
                  <a:sysClr val="windowText" lastClr="000000"/>
                </a:solidFill>
              </a:rPr>
              <a:t>Fayes et al. J Pain Symptom Manage 30: 41 (2005)</a:t>
            </a:r>
          </a:p>
        </p:txBody>
      </p:sp>
      <p:sp>
        <p:nvSpPr>
          <p:cNvPr id="234" name="Shape 234"/>
          <p:cNvSpPr>
            <a:spLocks noGrp="1"/>
          </p:cNvSpPr>
          <p:nvPr>
            <p:ph type="title"/>
          </p:nvPr>
        </p:nvSpPr>
        <p:spPr>
          <a:prstGeom prst="rect">
            <a:avLst/>
          </a:prstGeom>
        </p:spPr>
        <p:txBody>
          <a:bodyPr/>
          <a:lstStyle/>
          <a:p>
            <a:pPr lvl="0">
              <a:defRPr sz="1800">
                <a:solidFill>
                  <a:srgbClr val="000000"/>
                </a:solidFill>
              </a:defRPr>
            </a:pPr>
            <a:r>
              <a:rPr/>
              <a:t>Using the MMSE in delirium </a:t>
            </a:r>
          </a:p>
        </p:txBody>
      </p:sp>
      <p:sp>
        <p:nvSpPr>
          <p:cNvPr id="235" name="Shape 235"/>
          <p:cNvSpPr>
            <a:spLocks noGrp="1"/>
          </p:cNvSpPr>
          <p:nvPr>
            <p:ph type="body" idx="1"/>
          </p:nvPr>
        </p:nvSpPr>
        <p:spPr>
          <a:xfrm>
            <a:off x="892997" y="1544651"/>
            <a:ext cx="7358063" cy="4027290"/>
          </a:xfrm>
          <a:prstGeom prst="rect">
            <a:avLst/>
          </a:prstGeom>
        </p:spPr>
        <p:txBody>
          <a:bodyPr/>
          <a:lstStyle/>
          <a:p>
            <a:pPr lvl="0">
              <a:buBlip>
                <a:blip r:embed="rId2"/>
              </a:buBlip>
              <a:defRPr sz="1800"/>
            </a:pPr>
            <a:r>
              <a:rPr/>
              <a:t>Scores &lt; 24 have been suggested to be a threshold</a:t>
            </a:r>
          </a:p>
          <a:p>
            <a:pPr lvl="0">
              <a:buBlip>
                <a:blip r:embed="rId2"/>
              </a:buBlip>
              <a:defRPr sz="1800"/>
            </a:pPr>
            <a:r>
              <a:rPr/>
              <a:t>4 key questions of the MMSE</a:t>
            </a:r>
          </a:p>
          <a:p>
            <a:pPr lvl="1">
              <a:defRPr sz="1800"/>
            </a:pPr>
            <a:r>
              <a:rPr sz="1500"/>
              <a:t>Year</a:t>
            </a:r>
          </a:p>
          <a:p>
            <a:pPr lvl="1">
              <a:defRPr sz="1800"/>
            </a:pPr>
            <a:r>
              <a:rPr sz="1500"/>
              <a:t>Date</a:t>
            </a:r>
          </a:p>
          <a:p>
            <a:pPr lvl="1">
              <a:defRPr sz="1800"/>
            </a:pPr>
            <a:r>
              <a:rPr sz="1500"/>
              <a:t>Backward spelling (“DLROW”)</a:t>
            </a:r>
          </a:p>
          <a:p>
            <a:pPr lvl="1">
              <a:defRPr sz="1800"/>
            </a:pPr>
            <a:r>
              <a:rPr sz="1500"/>
              <a:t>Figure copying</a:t>
            </a:r>
          </a:p>
        </p:txBody>
      </p:sp>
      <p:grpSp>
        <p:nvGrpSpPr>
          <p:cNvPr id="238" name="Group 238"/>
          <p:cNvGrpSpPr/>
          <p:nvPr/>
        </p:nvGrpSpPr>
        <p:grpSpPr>
          <a:xfrm>
            <a:off x="3084214" y="4662299"/>
            <a:ext cx="1512933" cy="934191"/>
            <a:chOff x="133401" y="34186"/>
            <a:chExt cx="2151725" cy="1328625"/>
          </a:xfrm>
        </p:grpSpPr>
        <p:sp>
          <p:nvSpPr>
            <p:cNvPr id="236" name="Shape 236"/>
            <p:cNvSpPr/>
            <p:nvPr/>
          </p:nvSpPr>
          <p:spPr>
            <a:xfrm rot="5400000">
              <a:off x="100887" y="66700"/>
              <a:ext cx="1328627" cy="1263600"/>
            </a:xfrm>
            <a:prstGeom prst="pentagon">
              <a:avLst/>
            </a:prstGeom>
            <a:noFill/>
            <a:ln w="25400" cap="flat">
              <a:solidFill>
                <a:srgbClr val="000000"/>
              </a:solidFill>
              <a:prstDash val="solid"/>
              <a:miter lim="400000"/>
            </a:ln>
            <a:effectLst/>
          </p:spPr>
          <p:txBody>
            <a:bodyPr wrap="square" lIns="0" tIns="0" rIns="0" bIns="0" numCol="1" anchor="ctr">
              <a:noAutofit/>
            </a:bodyPr>
            <a:lstStyle/>
            <a:p>
              <a:pPr algn="ctr" defTabSz="410163">
                <a:defRPr sz="32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200" kern="0">
                <a:solidFill>
                  <a:srgbClr val="FFFFFF"/>
                </a:solidFill>
                <a:effectLst>
                  <a:outerShdw blurRad="38100" dist="12700" dir="5400000" rotWithShape="0">
                    <a:srgbClr val="000000">
                      <a:alpha val="50000"/>
                    </a:srgbClr>
                  </a:outerShdw>
                </a:effectLst>
                <a:sym typeface="Gill Sans"/>
              </a:endParaRPr>
            </a:p>
          </p:txBody>
        </p:sp>
        <p:sp>
          <p:nvSpPr>
            <p:cNvPr id="237" name="Shape 237"/>
            <p:cNvSpPr/>
            <p:nvPr/>
          </p:nvSpPr>
          <p:spPr>
            <a:xfrm rot="16200000">
              <a:off x="989015" y="66700"/>
              <a:ext cx="1328627" cy="1263600"/>
            </a:xfrm>
            <a:prstGeom prst="pentagon">
              <a:avLst/>
            </a:prstGeom>
            <a:noFill/>
            <a:ln w="25400" cap="flat">
              <a:solidFill>
                <a:srgbClr val="000000"/>
              </a:solidFill>
              <a:prstDash val="solid"/>
              <a:miter lim="400000"/>
            </a:ln>
            <a:effectLst/>
          </p:spPr>
          <p:txBody>
            <a:bodyPr wrap="square" lIns="0" tIns="0" rIns="0" bIns="0" numCol="1" anchor="ctr">
              <a:noAutofit/>
            </a:bodyPr>
            <a:lstStyle/>
            <a:p>
              <a:pPr algn="ctr" defTabSz="410163">
                <a:defRPr sz="32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200" kern="0">
                <a:solidFill>
                  <a:srgbClr val="FFFFFF"/>
                </a:solidFill>
                <a:effectLst>
                  <a:outerShdw blurRad="38100" dist="12700" dir="5400000" rotWithShape="0">
                    <a:srgbClr val="000000">
                      <a:alpha val="50000"/>
                    </a:srgbClr>
                  </a:outerShdw>
                </a:effectLst>
                <a:sym typeface="Gill Sans"/>
              </a:endParaRPr>
            </a:p>
          </p:txBody>
        </p:sp>
      </p:grpSp>
    </p:spTree>
    <p:extLst>
      <p:ext uri="{BB962C8B-B14F-4D97-AF65-F5344CB8AC3E}">
        <p14:creationId xmlns:p14="http://schemas.microsoft.com/office/powerpoint/2010/main" val="40628135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prstGeom prst="rect">
            <a:avLst/>
          </a:prstGeom>
        </p:spPr>
        <p:txBody>
          <a:bodyPr/>
          <a:lstStyle/>
          <a:p>
            <a:pPr lvl="0">
              <a:defRPr sz="1800">
                <a:solidFill>
                  <a:srgbClr val="000000"/>
                </a:solidFill>
              </a:defRPr>
            </a:pPr>
            <a:r>
              <a:rPr/>
              <a:t>“I watch death”</a:t>
            </a:r>
          </a:p>
        </p:txBody>
      </p:sp>
      <p:pic>
        <p:nvPicPr>
          <p:cNvPr id="194" name="pasted-image.pdf"/>
          <p:cNvPicPr/>
          <p:nvPr/>
        </p:nvPicPr>
        <p:blipFill>
          <a:blip r:embed="rId3">
            <a:extLst/>
          </a:blip>
          <a:stretch>
            <a:fillRect/>
          </a:stretch>
        </p:blipFill>
        <p:spPr>
          <a:xfrm>
            <a:off x="843439" y="1457364"/>
            <a:ext cx="7457123" cy="5014834"/>
          </a:xfrm>
          <a:prstGeom prst="rect">
            <a:avLst/>
          </a:prstGeom>
          <a:ln w="12700">
            <a:miter lim="400000"/>
          </a:ln>
        </p:spPr>
      </p:pic>
    </p:spTree>
    <p:extLst>
      <p:ext uri="{BB962C8B-B14F-4D97-AF65-F5344CB8AC3E}">
        <p14:creationId xmlns:p14="http://schemas.microsoft.com/office/powerpoint/2010/main" val="5922388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p>
            <a:pPr lvl="0">
              <a:defRPr sz="1800">
                <a:solidFill>
                  <a:srgbClr val="000000"/>
                </a:solidFill>
              </a:defRPr>
            </a:pPr>
            <a:r>
              <a:rPr/>
              <a:t>Pathophysiology of delirium:</a:t>
            </a:r>
          </a:p>
          <a:p>
            <a:pPr lvl="0">
              <a:defRPr sz="1800">
                <a:solidFill>
                  <a:srgbClr val="000000"/>
                </a:solidFill>
              </a:defRPr>
            </a:pPr>
            <a:r>
              <a:rPr/>
              <a:t>Several hypotheses</a:t>
            </a:r>
          </a:p>
        </p:txBody>
      </p:sp>
      <p:sp>
        <p:nvSpPr>
          <p:cNvPr id="203" name="Shape 203"/>
          <p:cNvSpPr>
            <a:spLocks noGrp="1"/>
          </p:cNvSpPr>
          <p:nvPr>
            <p:ph type="body" idx="1"/>
          </p:nvPr>
        </p:nvSpPr>
        <p:spPr>
          <a:xfrm>
            <a:off x="893011" y="1743288"/>
            <a:ext cx="7358063" cy="4442986"/>
          </a:xfrm>
          <a:prstGeom prst="rect">
            <a:avLst/>
          </a:prstGeom>
        </p:spPr>
        <p:txBody>
          <a:bodyPr>
            <a:normAutofit/>
          </a:bodyPr>
          <a:lstStyle/>
          <a:p>
            <a:pPr lvl="0">
              <a:buBlip>
                <a:blip r:embed="rId3"/>
              </a:buBlip>
              <a:defRPr sz="1800"/>
            </a:pPr>
            <a:r>
              <a:rPr/>
              <a:t>Neurotransmitter hypothesis</a:t>
            </a:r>
          </a:p>
          <a:p>
            <a:pPr lvl="1">
              <a:defRPr sz="1800"/>
            </a:pPr>
            <a:r>
              <a:rPr sz="1500"/>
              <a:t>hypocholinergic state</a:t>
            </a:r>
          </a:p>
          <a:p>
            <a:pPr lvl="2">
              <a:defRPr sz="1800"/>
            </a:pPr>
            <a:r>
              <a:rPr sz="1500"/>
              <a:t>supported by deliriogenic effects of anticholinergic medications and dementia</a:t>
            </a:r>
          </a:p>
          <a:p>
            <a:pPr lvl="1">
              <a:defRPr sz="1800"/>
            </a:pPr>
            <a:r>
              <a:rPr sz="1500"/>
              <a:t>dopamine (and norepinephrine) excess</a:t>
            </a:r>
          </a:p>
          <a:p>
            <a:pPr lvl="2">
              <a:buAutoNum type="romanLcPeriod" startAt="2"/>
              <a:defRPr sz="1800"/>
            </a:pPr>
            <a:r>
              <a:rPr sz="1500"/>
              <a:t>supported by intoxicating effects of numerous dopaminergic agonists and the beneficial effects of antipsychotics</a:t>
            </a:r>
          </a:p>
          <a:p>
            <a:pPr lvl="0">
              <a:buBlip>
                <a:blip r:embed="rId3"/>
              </a:buBlip>
              <a:defRPr sz="1800"/>
            </a:pPr>
            <a:r>
              <a:rPr/>
              <a:t>Neuroinflammatory hypothesis</a:t>
            </a:r>
          </a:p>
          <a:p>
            <a:pPr lvl="1">
              <a:defRPr sz="1800"/>
            </a:pPr>
            <a:r>
              <a:rPr sz="1500"/>
              <a:t>elevated cortisol, elevated CRP, elevated procalcitonin</a:t>
            </a:r>
          </a:p>
          <a:p>
            <a:pPr lvl="1">
              <a:defRPr sz="1800"/>
            </a:pPr>
            <a:r>
              <a:rPr sz="1500"/>
              <a:t>alteration of the BBB and microglia activation disrupts brain function</a:t>
            </a:r>
          </a:p>
          <a:p>
            <a:pPr lvl="0">
              <a:buBlip>
                <a:blip r:embed="rId3"/>
              </a:buBlip>
              <a:defRPr sz="1800"/>
            </a:pPr>
            <a:r>
              <a:rPr/>
              <a:t>Hypoxia hypothesis</a:t>
            </a:r>
          </a:p>
          <a:p>
            <a:pPr lvl="1">
              <a:defRPr sz="1800"/>
            </a:pPr>
            <a:r>
              <a:rPr sz="1500"/>
              <a:t>disrupted oxygen supply or neurovascular coupling causing neuronal dysfunction</a:t>
            </a:r>
          </a:p>
        </p:txBody>
      </p:sp>
    </p:spTree>
    <p:extLst>
      <p:ext uri="{BB962C8B-B14F-4D97-AF65-F5344CB8AC3E}">
        <p14:creationId xmlns:p14="http://schemas.microsoft.com/office/powerpoint/2010/main" val="14188532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p:nvPr/>
        </p:nvSpPr>
        <p:spPr>
          <a:xfrm>
            <a:off x="1294840" y="6328523"/>
            <a:ext cx="6554391" cy="284932"/>
          </a:xfrm>
          <a:prstGeom prst="rect">
            <a:avLst/>
          </a:prstGeom>
          <a:ln w="12700">
            <a:miter lim="400000"/>
          </a:ln>
          <a:extLst>
            <a:ext uri="{C572A759-6A51-4108-AA02-DFA0A04FC94B}">
              <ma14:wrappingTextBoxFlag xmlns="" xmlns:ma14="http://schemas.microsoft.com/office/mac/drawingml/2011/main" val="1"/>
            </a:ext>
          </a:extLst>
        </p:spPr>
        <p:txBody>
          <a:bodyPr lIns="26737" tIns="26737" rIns="26737" bIns="26737" anchor="ctr">
            <a:spAutoFit/>
          </a:bodyPr>
          <a:lstStyle>
            <a:lvl1pPr algn="ctr" defTabSz="584200">
              <a:defRPr sz="2200">
                <a:latin typeface="+mn-lt"/>
                <a:ea typeface="+mn-ea"/>
                <a:cs typeface="+mn-cs"/>
                <a:sym typeface="Gill Sans"/>
              </a:defRPr>
            </a:lvl1pPr>
          </a:lstStyle>
          <a:p>
            <a:pPr>
              <a:defRPr sz="1800"/>
            </a:pPr>
            <a:r>
              <a:rPr sz="1500" kern="0">
                <a:solidFill>
                  <a:sysClr val="windowText" lastClr="000000"/>
                </a:solidFill>
              </a:rPr>
              <a:t>Fox et al. PNAS 2005</a:t>
            </a:r>
          </a:p>
        </p:txBody>
      </p:sp>
      <p:sp>
        <p:nvSpPr>
          <p:cNvPr id="224" name="Shape 224"/>
          <p:cNvSpPr>
            <a:spLocks noGrp="1"/>
          </p:cNvSpPr>
          <p:nvPr>
            <p:ph type="title"/>
          </p:nvPr>
        </p:nvSpPr>
        <p:spPr>
          <a:prstGeom prst="rect">
            <a:avLst/>
          </a:prstGeom>
        </p:spPr>
        <p:txBody>
          <a:bodyPr/>
          <a:lstStyle/>
          <a:p>
            <a:pPr lvl="0">
              <a:defRPr sz="1800">
                <a:solidFill>
                  <a:srgbClr val="000000"/>
                </a:solidFill>
              </a:defRPr>
            </a:pPr>
            <a:r>
              <a:rPr/>
              <a:t>Functional MRI:</a:t>
            </a:r>
          </a:p>
          <a:p>
            <a:pPr lvl="0">
              <a:defRPr sz="1800">
                <a:solidFill>
                  <a:srgbClr val="000000"/>
                </a:solidFill>
              </a:defRPr>
            </a:pPr>
            <a:r>
              <a:rPr/>
              <a:t>Defining large networks potentially disrupted in delirium</a:t>
            </a:r>
          </a:p>
        </p:txBody>
      </p:sp>
      <p:pic>
        <p:nvPicPr>
          <p:cNvPr id="225" name="image40.png"/>
          <p:cNvPicPr/>
          <p:nvPr/>
        </p:nvPicPr>
        <p:blipFill>
          <a:blip r:embed="rId2">
            <a:extLst/>
          </a:blip>
          <a:stretch>
            <a:fillRect/>
          </a:stretch>
        </p:blipFill>
        <p:spPr>
          <a:xfrm>
            <a:off x="1611225" y="1877055"/>
            <a:ext cx="5921550" cy="4175452"/>
          </a:xfrm>
          <a:prstGeom prst="rect">
            <a:avLst/>
          </a:prstGeom>
          <a:ln w="12700">
            <a:round/>
          </a:ln>
        </p:spPr>
      </p:pic>
    </p:spTree>
    <p:extLst>
      <p:ext uri="{BB962C8B-B14F-4D97-AF65-F5344CB8AC3E}">
        <p14:creationId xmlns:p14="http://schemas.microsoft.com/office/powerpoint/2010/main" val="18936040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management</a:t>
            </a:r>
            <a:endParaRPr lang="ar-IQ" dirty="0"/>
          </a:p>
        </p:txBody>
      </p:sp>
      <p:sp>
        <p:nvSpPr>
          <p:cNvPr id="3" name="عنصر نائب للمحتوى 2"/>
          <p:cNvSpPr>
            <a:spLocks noGrp="1"/>
          </p:cNvSpPr>
          <p:nvPr>
            <p:ph idx="1"/>
          </p:nvPr>
        </p:nvSpPr>
        <p:spPr/>
        <p:txBody>
          <a:bodyPr>
            <a:normAutofit fontScale="92500" lnSpcReduction="20000"/>
          </a:bodyPr>
          <a:lstStyle/>
          <a:p>
            <a:pPr algn="justLow">
              <a:spcBef>
                <a:spcPts val="1200"/>
              </a:spcBef>
            </a:pPr>
            <a:r>
              <a:rPr lang="en-CA" dirty="0">
                <a:latin typeface="Times New Roman"/>
                <a:ea typeface="Times New Roman"/>
                <a:cs typeface="Traditional Arabic"/>
              </a:rPr>
              <a:t>There are four main aspects to managing delirium:</a:t>
            </a:r>
            <a:endParaRPr lang="en-US" sz="2400" dirty="0">
              <a:latin typeface="Times New Roman"/>
              <a:ea typeface="Times New Roman"/>
              <a:cs typeface="Traditional Arabic"/>
            </a:endParaRPr>
          </a:p>
          <a:p>
            <a:pPr algn="l">
              <a:spcBef>
                <a:spcPts val="1200"/>
              </a:spcBef>
            </a:pPr>
            <a:r>
              <a:rPr lang="en-CA" dirty="0">
                <a:latin typeface="Times New Roman"/>
                <a:ea typeface="Times New Roman"/>
                <a:cs typeface="Traditional Arabic"/>
              </a:rPr>
              <a:t>x Identifying and treating the underlying causes</a:t>
            </a:r>
            <a:endParaRPr lang="en-US" sz="2400" dirty="0">
              <a:latin typeface="Times New Roman"/>
              <a:ea typeface="Times New Roman"/>
              <a:cs typeface="Traditional Arabic"/>
            </a:endParaRPr>
          </a:p>
          <a:p>
            <a:pPr algn="l">
              <a:spcBef>
                <a:spcPts val="1200"/>
              </a:spcBef>
            </a:pPr>
            <a:r>
              <a:rPr lang="en-CA" dirty="0">
                <a:latin typeface="Times New Roman"/>
                <a:ea typeface="Times New Roman"/>
                <a:cs typeface="Traditional Arabic"/>
              </a:rPr>
              <a:t>x Providing environmental and supportive measures</a:t>
            </a:r>
            <a:endParaRPr lang="en-US" sz="2400" dirty="0">
              <a:latin typeface="Times New Roman"/>
              <a:ea typeface="Times New Roman"/>
              <a:cs typeface="Traditional Arabic"/>
            </a:endParaRPr>
          </a:p>
          <a:p>
            <a:pPr algn="l">
              <a:spcBef>
                <a:spcPts val="1200"/>
              </a:spcBef>
            </a:pPr>
            <a:r>
              <a:rPr lang="en-CA" dirty="0">
                <a:latin typeface="Times New Roman"/>
                <a:ea typeface="Times New Roman"/>
                <a:cs typeface="Traditional Arabic"/>
              </a:rPr>
              <a:t>x Prescribing drugs aimed at managing symptoms</a:t>
            </a:r>
            <a:endParaRPr lang="en-US" sz="2400" dirty="0">
              <a:latin typeface="Times New Roman"/>
              <a:ea typeface="Times New Roman"/>
              <a:cs typeface="Traditional Arabic"/>
            </a:endParaRPr>
          </a:p>
          <a:p>
            <a:pPr algn="l">
              <a:spcBef>
                <a:spcPts val="1200"/>
              </a:spcBef>
            </a:pPr>
            <a:r>
              <a:rPr lang="en-CA" dirty="0">
                <a:latin typeface="Times New Roman"/>
                <a:ea typeface="Times New Roman"/>
                <a:cs typeface="Traditional Arabic"/>
              </a:rPr>
              <a:t>x Regular clinical review and follow up.</a:t>
            </a:r>
            <a:endParaRPr lang="en-US" sz="2400" dirty="0">
              <a:latin typeface="Times New Roman"/>
              <a:ea typeface="Times New Roman"/>
              <a:cs typeface="Traditional Arabic"/>
            </a:endParaRPr>
          </a:p>
          <a:p>
            <a:pPr algn="l">
              <a:spcBef>
                <a:spcPts val="1200"/>
              </a:spcBef>
            </a:pPr>
            <a:r>
              <a:rPr lang="en-CA" dirty="0">
                <a:latin typeface="Times New Roman"/>
                <a:ea typeface="Times New Roman"/>
                <a:cs typeface="Traditional Arabic"/>
              </a:rPr>
              <a:t>Good management of delirium goes beyond mere </a:t>
            </a:r>
            <a:r>
              <a:rPr lang="en-CA" dirty="0" smtClean="0">
                <a:latin typeface="Times New Roman"/>
                <a:ea typeface="Times New Roman"/>
                <a:cs typeface="Traditional Arabic"/>
              </a:rPr>
              <a:t>control</a:t>
            </a:r>
            <a:r>
              <a:rPr lang="en-US" sz="2400" dirty="0">
                <a:latin typeface="Times New Roman"/>
                <a:ea typeface="Times New Roman"/>
                <a:cs typeface="Traditional Arabic"/>
              </a:rPr>
              <a:t> </a:t>
            </a:r>
            <a:r>
              <a:rPr lang="en-US" dirty="0" smtClean="0">
                <a:latin typeface="Times New Roman"/>
                <a:ea typeface="Times New Roman"/>
              </a:rPr>
              <a:t>of </a:t>
            </a:r>
            <a:r>
              <a:rPr lang="en-US" dirty="0">
                <a:latin typeface="Times New Roman"/>
                <a:ea typeface="Times New Roman"/>
              </a:rPr>
              <a:t>the most florid and obvious symptoms</a:t>
            </a:r>
            <a:endParaRPr lang="ar-IQ" dirty="0"/>
          </a:p>
        </p:txBody>
      </p:sp>
    </p:spTree>
    <p:extLst>
      <p:ext uri="{BB962C8B-B14F-4D97-AF65-F5344CB8AC3E}">
        <p14:creationId xmlns:p14="http://schemas.microsoft.com/office/powerpoint/2010/main" val="320107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algn="l" rtl="0"/>
            <a:r>
              <a:rPr lang="en-GB" b="1" dirty="0" smtClean="0">
                <a:latin typeface="Times New Roman"/>
                <a:ea typeface="Times New Roman"/>
              </a:rPr>
              <a:t>Cognition</a:t>
            </a:r>
            <a:r>
              <a:rPr lang="en-GB" dirty="0" smtClean="0">
                <a:latin typeface="Times New Roman"/>
                <a:ea typeface="Times New Roman"/>
              </a:rPr>
              <a:t> </a:t>
            </a:r>
            <a:r>
              <a:rPr lang="en-GB" dirty="0">
                <a:latin typeface="Times New Roman"/>
                <a:ea typeface="Times New Roman"/>
              </a:rPr>
              <a:t>is derived from Latin and means knowledge by experiencing and perceiving. </a:t>
            </a:r>
            <a:r>
              <a:rPr lang="en-GB" dirty="0" smtClean="0">
                <a:latin typeface="Times New Roman"/>
                <a:ea typeface="Times New Roman"/>
              </a:rPr>
              <a:t>Cognitive </a:t>
            </a:r>
            <a:r>
              <a:rPr lang="en-GB" dirty="0">
                <a:latin typeface="Times New Roman"/>
                <a:ea typeface="Times New Roman"/>
              </a:rPr>
              <a:t>functions </a:t>
            </a:r>
            <a:r>
              <a:rPr lang="en-GB" dirty="0" smtClean="0">
                <a:latin typeface="Times New Roman"/>
                <a:ea typeface="Times New Roman"/>
              </a:rPr>
              <a:t>include</a:t>
            </a:r>
            <a:r>
              <a:rPr lang="ar-IQ" dirty="0" smtClean="0">
                <a:latin typeface="Times New Roman"/>
                <a:ea typeface="Times New Roman"/>
              </a:rPr>
              <a:t>:</a:t>
            </a:r>
          </a:p>
          <a:p>
            <a:pPr algn="l" rtl="0"/>
            <a:r>
              <a:rPr lang="en-GB" i="1" dirty="0" smtClean="0">
                <a:solidFill>
                  <a:srgbClr val="FF0000"/>
                </a:solidFill>
                <a:latin typeface="Times New Roman"/>
                <a:ea typeface="Times New Roman"/>
              </a:rPr>
              <a:t>orientation</a:t>
            </a:r>
            <a:r>
              <a:rPr lang="en-GB" i="1" dirty="0">
                <a:solidFill>
                  <a:srgbClr val="FF0000"/>
                </a:solidFill>
                <a:latin typeface="Times New Roman"/>
                <a:ea typeface="Times New Roman"/>
              </a:rPr>
              <a:t>, thinking, perception, language, reasoning, and </a:t>
            </a:r>
            <a:r>
              <a:rPr lang="en-GB" i="1" dirty="0" smtClean="0">
                <a:solidFill>
                  <a:srgbClr val="FF0000"/>
                </a:solidFill>
                <a:latin typeface="Times New Roman"/>
                <a:ea typeface="Times New Roman"/>
              </a:rPr>
              <a:t>remembering</a:t>
            </a:r>
            <a:r>
              <a:rPr lang="en-US" i="1" dirty="0">
                <a:solidFill>
                  <a:srgbClr val="FF0000"/>
                </a:solidFill>
                <a:latin typeface="Times New Roman"/>
                <a:ea typeface="Times New Roman"/>
              </a:rPr>
              <a:t> </a:t>
            </a:r>
            <a:r>
              <a:rPr lang="en-US" i="1" dirty="0" smtClean="0">
                <a:solidFill>
                  <a:srgbClr val="FF0000"/>
                </a:solidFill>
                <a:latin typeface="Times New Roman"/>
                <a:ea typeface="Times New Roman"/>
              </a:rPr>
              <a:t>and </a:t>
            </a:r>
            <a:r>
              <a:rPr lang="en-GB" i="1" dirty="0">
                <a:solidFill>
                  <a:srgbClr val="FF0000"/>
                </a:solidFill>
                <a:latin typeface="Times New Roman"/>
                <a:ea typeface="Times New Roman"/>
              </a:rPr>
              <a:t>intellect</a:t>
            </a:r>
            <a:r>
              <a:rPr lang="en-GB" dirty="0">
                <a:solidFill>
                  <a:prstClr val="black"/>
                </a:solidFill>
                <a:latin typeface="Times New Roman"/>
                <a:ea typeface="Times New Roman"/>
              </a:rPr>
              <a:t>, </a:t>
            </a:r>
            <a:endParaRPr lang="en-GB" dirty="0" smtClean="0">
              <a:latin typeface="Times New Roman"/>
              <a:ea typeface="Times New Roman"/>
            </a:endParaRPr>
          </a:p>
          <a:p>
            <a:pPr lvl="0" algn="l" rtl="0"/>
            <a:r>
              <a:rPr lang="en-GB" b="1" dirty="0">
                <a:solidFill>
                  <a:prstClr val="black"/>
                </a:solidFill>
                <a:latin typeface="Times New Roman"/>
                <a:ea typeface="Times New Roman"/>
              </a:rPr>
              <a:t>Intellect</a:t>
            </a:r>
            <a:r>
              <a:rPr lang="en-GB" dirty="0">
                <a:solidFill>
                  <a:prstClr val="black"/>
                </a:solidFill>
                <a:latin typeface="Times New Roman"/>
                <a:ea typeface="Times New Roman"/>
              </a:rPr>
              <a:t> </a:t>
            </a:r>
            <a:r>
              <a:rPr lang="en-GB" dirty="0" smtClean="0">
                <a:solidFill>
                  <a:prstClr val="black"/>
                </a:solidFill>
                <a:latin typeface="Times New Roman"/>
                <a:ea typeface="Times New Roman"/>
              </a:rPr>
              <a:t> </a:t>
            </a:r>
            <a:r>
              <a:rPr lang="en-GB" dirty="0">
                <a:solidFill>
                  <a:prstClr val="black"/>
                </a:solidFill>
                <a:latin typeface="Times New Roman"/>
                <a:ea typeface="Times New Roman"/>
              </a:rPr>
              <a:t>means the ability to understand and comprehend. </a:t>
            </a:r>
          </a:p>
          <a:p>
            <a:pPr algn="l" rtl="0"/>
            <a:endParaRPr lang="ar-IQ" dirty="0"/>
          </a:p>
        </p:txBody>
      </p:sp>
    </p:spTree>
    <p:extLst>
      <p:ext uri="{BB962C8B-B14F-4D97-AF65-F5344CB8AC3E}">
        <p14:creationId xmlns:p14="http://schemas.microsoft.com/office/powerpoint/2010/main" val="1187760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sz="3200" dirty="0">
                <a:solidFill>
                  <a:prstClr val="black"/>
                </a:solidFill>
                <a:latin typeface="Times New Roman"/>
                <a:ea typeface="Times New Roman"/>
                <a:cs typeface="+mn-cs"/>
              </a:rPr>
              <a:t>Management</a:t>
            </a:r>
            <a:endParaRPr lang="ar-IQ" dirty="0"/>
          </a:p>
        </p:txBody>
      </p:sp>
      <p:sp>
        <p:nvSpPr>
          <p:cNvPr id="3" name="عنصر نائب للمحتوى 2"/>
          <p:cNvSpPr>
            <a:spLocks noGrp="1"/>
          </p:cNvSpPr>
          <p:nvPr>
            <p:ph idx="1"/>
          </p:nvPr>
        </p:nvSpPr>
        <p:spPr/>
        <p:txBody>
          <a:bodyPr>
            <a:normAutofit lnSpcReduction="10000"/>
          </a:bodyPr>
          <a:lstStyle/>
          <a:p>
            <a:pPr algn="l" rtl="0"/>
            <a:r>
              <a:rPr lang="en-GB" dirty="0">
                <a:latin typeface="Times New Roman"/>
                <a:ea typeface="Times New Roman"/>
              </a:rPr>
              <a:t> Management of delirium is a medical emergency and includes treatment of the cause and ABC, observation in quiet surrounding, supportive and reassuring attitude, and presence of a person familiar to the patient (relative, fried). </a:t>
            </a:r>
            <a:endParaRPr lang="en-GB" dirty="0" smtClean="0">
              <a:latin typeface="Times New Roman"/>
              <a:ea typeface="Times New Roman"/>
            </a:endParaRPr>
          </a:p>
          <a:p>
            <a:pPr algn="l" rtl="0"/>
            <a:r>
              <a:rPr lang="en-GB" dirty="0" smtClean="0">
                <a:latin typeface="Times New Roman"/>
                <a:ea typeface="Times New Roman"/>
              </a:rPr>
              <a:t>The </a:t>
            </a:r>
            <a:r>
              <a:rPr lang="en-GB" dirty="0">
                <a:latin typeface="Times New Roman"/>
                <a:ea typeface="Times New Roman"/>
              </a:rPr>
              <a:t>room should be comfortably lit, colours are plain, and the furniture is simple</a:t>
            </a:r>
            <a:r>
              <a:rPr lang="en-GB" dirty="0" smtClean="0">
                <a:latin typeface="Times New Roman"/>
                <a:ea typeface="Times New Roman"/>
              </a:rPr>
              <a:t>.</a:t>
            </a:r>
          </a:p>
          <a:p>
            <a:pPr algn="l" rtl="0"/>
            <a:r>
              <a:rPr lang="en-GB" dirty="0" smtClean="0">
                <a:latin typeface="Times New Roman"/>
                <a:ea typeface="Times New Roman"/>
              </a:rPr>
              <a:t>Frequent </a:t>
            </a:r>
            <a:r>
              <a:rPr lang="en-GB" dirty="0">
                <a:latin typeface="Times New Roman"/>
                <a:ea typeface="Times New Roman"/>
              </a:rPr>
              <a:t>reorientation to time and place</a:t>
            </a:r>
            <a:endParaRPr lang="ar-IQ" dirty="0"/>
          </a:p>
        </p:txBody>
      </p:sp>
    </p:spTree>
    <p:extLst>
      <p:ext uri="{BB962C8B-B14F-4D97-AF65-F5344CB8AC3E}">
        <p14:creationId xmlns:p14="http://schemas.microsoft.com/office/powerpoint/2010/main" val="146174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Environmental and supportive measures in delirium</a:t>
            </a:r>
            <a:r>
              <a:rPr lang="en-US" dirty="0"/>
              <a:t/>
            </a:r>
            <a:br>
              <a:rPr lang="en-US" dirty="0"/>
            </a:br>
            <a:endParaRPr lang="ar-IQ" dirty="0"/>
          </a:p>
        </p:txBody>
      </p:sp>
      <p:sp>
        <p:nvSpPr>
          <p:cNvPr id="3" name="عنصر نائب للمحتوى 2"/>
          <p:cNvSpPr>
            <a:spLocks noGrp="1"/>
          </p:cNvSpPr>
          <p:nvPr>
            <p:ph idx="1"/>
          </p:nvPr>
        </p:nvSpPr>
        <p:spPr/>
        <p:txBody>
          <a:bodyPr>
            <a:normAutofit fontScale="77500" lnSpcReduction="20000"/>
          </a:bodyPr>
          <a:lstStyle/>
          <a:p>
            <a:pPr algn="l">
              <a:spcBef>
                <a:spcPts val="1200"/>
              </a:spcBef>
            </a:pPr>
            <a:r>
              <a:rPr lang="en-US" dirty="0">
                <a:latin typeface="Times New Roman"/>
                <a:ea typeface="Times New Roman"/>
                <a:cs typeface="Traditional Arabic"/>
              </a:rPr>
              <a:t>x Education of all who interact with patient (doctors, nurses, </a:t>
            </a:r>
            <a:r>
              <a:rPr lang="en-US" dirty="0" smtClean="0">
                <a:latin typeface="Times New Roman"/>
                <a:ea typeface="Times New Roman"/>
                <a:cs typeface="Traditional Arabic"/>
              </a:rPr>
              <a:t>ancillary </a:t>
            </a:r>
            <a:r>
              <a:rPr lang="en-US" dirty="0">
                <a:latin typeface="Times New Roman"/>
                <a:ea typeface="Times New Roman"/>
                <a:cs typeface="Traditional Arabic"/>
              </a:rPr>
              <a:t>staff, friends, family)</a:t>
            </a:r>
            <a:endParaRPr lang="en-US" sz="2400" dirty="0">
              <a:latin typeface="Times New Roman"/>
              <a:ea typeface="Times New Roman"/>
              <a:cs typeface="Traditional Arabic"/>
            </a:endParaRPr>
          </a:p>
          <a:p>
            <a:pPr algn="l">
              <a:spcBef>
                <a:spcPts val="1200"/>
              </a:spcBef>
            </a:pPr>
            <a:r>
              <a:rPr lang="en-US" dirty="0">
                <a:latin typeface="Times New Roman"/>
                <a:ea typeface="Times New Roman"/>
                <a:cs typeface="Traditional Arabic"/>
              </a:rPr>
              <a:t>x Reality orientation techniques</a:t>
            </a:r>
            <a:endParaRPr lang="en-US" sz="2400" dirty="0">
              <a:latin typeface="Times New Roman"/>
              <a:ea typeface="Times New Roman"/>
              <a:cs typeface="Traditional Arabic"/>
            </a:endParaRPr>
          </a:p>
          <a:p>
            <a:pPr algn="l">
              <a:spcBef>
                <a:spcPts val="1200"/>
              </a:spcBef>
            </a:pPr>
            <a:r>
              <a:rPr lang="en-US" dirty="0">
                <a:latin typeface="Times New Roman"/>
                <a:ea typeface="Times New Roman"/>
                <a:cs typeface="Traditional Arabic"/>
              </a:rPr>
              <a:t>Firm clear communication—preferably by same member of staff</a:t>
            </a:r>
            <a:endParaRPr lang="en-US" sz="2400" dirty="0">
              <a:latin typeface="Times New Roman"/>
              <a:ea typeface="Times New Roman"/>
              <a:cs typeface="Traditional Arabic"/>
            </a:endParaRPr>
          </a:p>
          <a:p>
            <a:pPr algn="l">
              <a:spcBef>
                <a:spcPts val="1200"/>
              </a:spcBef>
            </a:pPr>
            <a:r>
              <a:rPr lang="en-US" dirty="0">
                <a:latin typeface="Times New Roman"/>
                <a:ea typeface="Times New Roman"/>
                <a:cs typeface="Traditional Arabic"/>
              </a:rPr>
              <a:t>Use of clocks and calendars</a:t>
            </a:r>
            <a:endParaRPr lang="en-US" sz="2400" dirty="0">
              <a:latin typeface="Times New Roman"/>
              <a:ea typeface="Times New Roman"/>
              <a:cs typeface="Traditional Arabic"/>
            </a:endParaRPr>
          </a:p>
          <a:p>
            <a:pPr algn="l">
              <a:spcBef>
                <a:spcPts val="1200"/>
              </a:spcBef>
            </a:pPr>
            <a:r>
              <a:rPr lang="en-US" dirty="0">
                <a:latin typeface="Times New Roman"/>
                <a:ea typeface="Times New Roman"/>
                <a:cs typeface="Traditional Arabic"/>
              </a:rPr>
              <a:t>x Creating an environment that </a:t>
            </a:r>
            <a:r>
              <a:rPr lang="en-US" dirty="0" err="1">
                <a:latin typeface="Times New Roman"/>
                <a:ea typeface="Times New Roman"/>
                <a:cs typeface="Traditional Arabic"/>
              </a:rPr>
              <a:t>optimises</a:t>
            </a:r>
            <a:r>
              <a:rPr lang="en-US" dirty="0">
                <a:latin typeface="Times New Roman"/>
                <a:ea typeface="Times New Roman"/>
                <a:cs typeface="Traditional Arabic"/>
              </a:rPr>
              <a:t> stimulation (adequate</a:t>
            </a:r>
            <a:endParaRPr lang="en-US" sz="2400" dirty="0">
              <a:latin typeface="Times New Roman"/>
              <a:ea typeface="Times New Roman"/>
              <a:cs typeface="Traditional Arabic"/>
            </a:endParaRPr>
          </a:p>
          <a:p>
            <a:pPr algn="l">
              <a:spcBef>
                <a:spcPts val="1200"/>
              </a:spcBef>
            </a:pPr>
            <a:r>
              <a:rPr lang="en-US" dirty="0">
                <a:latin typeface="Times New Roman"/>
                <a:ea typeface="Times New Roman"/>
                <a:cs typeface="Traditional Arabic"/>
              </a:rPr>
              <a:t>lighting, reducing unnecessary noise, </a:t>
            </a:r>
            <a:r>
              <a:rPr lang="en-US" dirty="0" err="1">
                <a:latin typeface="Times New Roman"/>
                <a:ea typeface="Times New Roman"/>
                <a:cs typeface="Traditional Arabic"/>
              </a:rPr>
              <a:t>mobilising</a:t>
            </a:r>
            <a:r>
              <a:rPr lang="en-US" dirty="0">
                <a:latin typeface="Times New Roman"/>
                <a:ea typeface="Times New Roman"/>
                <a:cs typeface="Traditional Arabic"/>
              </a:rPr>
              <a:t> patient whenever</a:t>
            </a:r>
            <a:endParaRPr lang="en-US" sz="2400" dirty="0">
              <a:latin typeface="Times New Roman"/>
              <a:ea typeface="Times New Roman"/>
              <a:cs typeface="Traditional Arabic"/>
            </a:endParaRPr>
          </a:p>
          <a:p>
            <a:pPr algn="l">
              <a:spcBef>
                <a:spcPts val="1200"/>
              </a:spcBef>
            </a:pPr>
            <a:r>
              <a:rPr lang="en-US" dirty="0">
                <a:latin typeface="Times New Roman"/>
                <a:ea typeface="Times New Roman"/>
                <a:cs typeface="Traditional Arabic"/>
              </a:rPr>
              <a:t>possible)</a:t>
            </a:r>
            <a:endParaRPr lang="en-US" sz="2400" dirty="0">
              <a:latin typeface="Times New Roman"/>
              <a:ea typeface="Times New Roman"/>
              <a:cs typeface="Traditional Arabic"/>
            </a:endParaRPr>
          </a:p>
          <a:p>
            <a:pPr algn="l" rtl="0"/>
            <a:endParaRPr lang="ar-IQ" dirty="0"/>
          </a:p>
        </p:txBody>
      </p:sp>
    </p:spTree>
    <p:extLst>
      <p:ext uri="{BB962C8B-B14F-4D97-AF65-F5344CB8AC3E}">
        <p14:creationId xmlns:p14="http://schemas.microsoft.com/office/powerpoint/2010/main" val="65768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sz="4000" b="1" dirty="0">
                <a:solidFill>
                  <a:prstClr val="black"/>
                </a:solidFill>
              </a:rPr>
              <a:t>Environmental and supportive measures in delirium</a:t>
            </a:r>
            <a:r>
              <a:rPr lang="en-US" sz="4000" dirty="0">
                <a:solidFill>
                  <a:prstClr val="black"/>
                </a:solidFill>
              </a:rPr>
              <a:t/>
            </a:r>
            <a:br>
              <a:rPr lang="en-US" sz="4000" dirty="0">
                <a:solidFill>
                  <a:prstClr val="black"/>
                </a:solidFill>
              </a:rPr>
            </a:br>
            <a:endParaRPr lang="ar-IQ" dirty="0"/>
          </a:p>
        </p:txBody>
      </p:sp>
      <p:sp>
        <p:nvSpPr>
          <p:cNvPr id="3" name="عنصر نائب للمحتوى 2"/>
          <p:cNvSpPr>
            <a:spLocks noGrp="1"/>
          </p:cNvSpPr>
          <p:nvPr>
            <p:ph idx="1"/>
          </p:nvPr>
        </p:nvSpPr>
        <p:spPr/>
        <p:txBody>
          <a:bodyPr/>
          <a:lstStyle/>
          <a:p>
            <a:pPr algn="justLow">
              <a:spcBef>
                <a:spcPts val="1200"/>
              </a:spcBef>
            </a:pPr>
            <a:r>
              <a:rPr lang="en-US" dirty="0">
                <a:latin typeface="Times New Roman"/>
                <a:ea typeface="Times New Roman"/>
                <a:cs typeface="Traditional Arabic"/>
              </a:rPr>
              <a:t>x Correcting sensory impairments (providing hearing aids, glasses, </a:t>
            </a:r>
            <a:r>
              <a:rPr lang="en-US" dirty="0" err="1">
                <a:latin typeface="Times New Roman"/>
                <a:ea typeface="Times New Roman"/>
                <a:cs typeface="Traditional Arabic"/>
              </a:rPr>
              <a:t>etc</a:t>
            </a:r>
            <a:r>
              <a:rPr lang="en-US" dirty="0">
                <a:latin typeface="Times New Roman"/>
                <a:ea typeface="Times New Roman"/>
                <a:cs typeface="Traditional Arabic"/>
              </a:rPr>
              <a:t>)</a:t>
            </a:r>
            <a:endParaRPr lang="en-US" sz="2400" dirty="0">
              <a:latin typeface="Times New Roman"/>
              <a:ea typeface="Times New Roman"/>
              <a:cs typeface="Traditional Arabic"/>
            </a:endParaRPr>
          </a:p>
          <a:p>
            <a:pPr algn="justLow">
              <a:spcBef>
                <a:spcPts val="1200"/>
              </a:spcBef>
            </a:pPr>
            <a:r>
              <a:rPr lang="en-US" dirty="0">
                <a:latin typeface="Times New Roman"/>
                <a:ea typeface="Times New Roman"/>
                <a:cs typeface="Traditional Arabic"/>
              </a:rPr>
              <a:t>x Ensuring adequate warmth and nutrition</a:t>
            </a:r>
            <a:endParaRPr lang="en-US" sz="2400" dirty="0">
              <a:latin typeface="Times New Roman"/>
              <a:ea typeface="Times New Roman"/>
              <a:cs typeface="Traditional Arabic"/>
            </a:endParaRPr>
          </a:p>
          <a:p>
            <a:pPr algn="justLow">
              <a:spcBef>
                <a:spcPts val="1200"/>
              </a:spcBef>
            </a:pPr>
            <a:r>
              <a:rPr lang="en-US" dirty="0">
                <a:latin typeface="Times New Roman"/>
                <a:ea typeface="Times New Roman"/>
                <a:cs typeface="Traditional Arabic"/>
              </a:rPr>
              <a:t>x Making environment safe (removing objects with which patient could harm self or others.</a:t>
            </a:r>
            <a:endParaRPr lang="en-US" sz="2400" dirty="0">
              <a:latin typeface="Times New Roman"/>
              <a:ea typeface="Times New Roman"/>
              <a:cs typeface="Traditional Arabic"/>
            </a:endParaRPr>
          </a:p>
          <a:p>
            <a:pPr algn="l" rtl="0"/>
            <a:endParaRPr lang="ar-IQ" dirty="0"/>
          </a:p>
        </p:txBody>
      </p:sp>
    </p:spTree>
    <p:extLst>
      <p:ext uri="{BB962C8B-B14F-4D97-AF65-F5344CB8AC3E}">
        <p14:creationId xmlns:p14="http://schemas.microsoft.com/office/powerpoint/2010/main" val="1586734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GB" dirty="0">
                <a:latin typeface="Times New Roman"/>
                <a:ea typeface="Times New Roman"/>
              </a:rPr>
              <a:t>Pharmacotherapy</a:t>
            </a:r>
            <a:endParaRPr lang="ar-IQ" dirty="0"/>
          </a:p>
        </p:txBody>
      </p:sp>
      <p:sp>
        <p:nvSpPr>
          <p:cNvPr id="3" name="عنصر نائب للمحتوى 2"/>
          <p:cNvSpPr>
            <a:spLocks noGrp="1"/>
          </p:cNvSpPr>
          <p:nvPr>
            <p:ph idx="1"/>
          </p:nvPr>
        </p:nvSpPr>
        <p:spPr/>
        <p:txBody>
          <a:bodyPr>
            <a:normAutofit fontScale="92500" lnSpcReduction="20000"/>
          </a:bodyPr>
          <a:lstStyle/>
          <a:p>
            <a:pPr algn="justLow">
              <a:spcBef>
                <a:spcPts val="1200"/>
              </a:spcBef>
            </a:pPr>
            <a:r>
              <a:rPr lang="en-GB" dirty="0">
                <a:latin typeface="Times New Roman"/>
                <a:ea typeface="Times New Roman"/>
                <a:cs typeface="Traditional Arabic"/>
              </a:rPr>
              <a:t>Haloperidol (</a:t>
            </a:r>
            <a:r>
              <a:rPr lang="en-GB" dirty="0" err="1">
                <a:latin typeface="Times New Roman"/>
                <a:ea typeface="Times New Roman"/>
                <a:cs typeface="Traditional Arabic"/>
              </a:rPr>
              <a:t>serenace</a:t>
            </a:r>
            <a:r>
              <a:rPr lang="en-GB" dirty="0">
                <a:latin typeface="Times New Roman"/>
                <a:ea typeface="Times New Roman"/>
                <a:cs typeface="Traditional Arabic"/>
              </a:rPr>
              <a:t> </a:t>
            </a:r>
            <a:r>
              <a:rPr lang="en-GB" dirty="0" err="1">
                <a:latin typeface="Times New Roman"/>
                <a:ea typeface="Times New Roman"/>
                <a:cs typeface="Traditional Arabic"/>
              </a:rPr>
              <a:t>IV,IM,oral</a:t>
            </a:r>
            <a:r>
              <a:rPr lang="en-GB" dirty="0">
                <a:latin typeface="Times New Roman"/>
                <a:ea typeface="Times New Roman"/>
                <a:cs typeface="Traditional Arabic"/>
              </a:rPr>
              <a:t>) is the best 0.5-5 mg as a starting dose and can be increase till the patient is calm ,less in patient with dementia and </a:t>
            </a:r>
            <a:r>
              <a:rPr lang="en-GB" dirty="0" err="1">
                <a:latin typeface="Times New Roman"/>
                <a:ea typeface="Times New Roman"/>
                <a:cs typeface="Traditional Arabic"/>
              </a:rPr>
              <a:t>strock</a:t>
            </a:r>
            <a:r>
              <a:rPr lang="en-GB" dirty="0">
                <a:latin typeface="Times New Roman"/>
                <a:ea typeface="Times New Roman"/>
                <a:cs typeface="Traditional Arabic"/>
              </a:rPr>
              <a:t>.</a:t>
            </a:r>
            <a:endParaRPr lang="en-US" sz="2400" dirty="0">
              <a:latin typeface="Times New Roman"/>
              <a:ea typeface="Times New Roman"/>
              <a:cs typeface="Traditional Arabic"/>
            </a:endParaRPr>
          </a:p>
          <a:p>
            <a:pPr algn="justLow">
              <a:spcBef>
                <a:spcPts val="1200"/>
              </a:spcBef>
            </a:pPr>
            <a:r>
              <a:rPr lang="en-GB" dirty="0">
                <a:latin typeface="Times New Roman"/>
                <a:ea typeface="Times New Roman"/>
                <a:cs typeface="Traditional Arabic"/>
              </a:rPr>
              <a:t>2-Benzodiazepines:Diazepam,lorazepam or clonazepam</a:t>
            </a:r>
            <a:endParaRPr lang="en-US" sz="2400" dirty="0">
              <a:latin typeface="Times New Roman"/>
              <a:ea typeface="Times New Roman"/>
              <a:cs typeface="Traditional Arabic"/>
            </a:endParaRPr>
          </a:p>
          <a:p>
            <a:pPr algn="justLow">
              <a:spcBef>
                <a:spcPts val="1200"/>
              </a:spcBef>
            </a:pPr>
            <a:r>
              <a:rPr lang="en-GB" dirty="0">
                <a:latin typeface="Times New Roman"/>
                <a:ea typeface="Times New Roman"/>
                <a:cs typeface="Traditional Arabic"/>
              </a:rPr>
              <a:t>3-Intubation,sedation and paralysis using </a:t>
            </a:r>
            <a:r>
              <a:rPr lang="en-GB" dirty="0" err="1">
                <a:latin typeface="Times New Roman"/>
                <a:ea typeface="Times New Roman"/>
                <a:cs typeface="Traditional Arabic"/>
              </a:rPr>
              <a:t>metocurine</a:t>
            </a:r>
            <a:r>
              <a:rPr lang="en-GB" dirty="0">
                <a:latin typeface="Times New Roman"/>
                <a:ea typeface="Times New Roman"/>
                <a:cs typeface="Traditional Arabic"/>
              </a:rPr>
              <a:t> when other measures fail to control sever agitation .</a:t>
            </a:r>
            <a:endParaRPr lang="en-US" sz="2400" dirty="0">
              <a:latin typeface="Times New Roman"/>
              <a:ea typeface="Times New Roman"/>
              <a:cs typeface="Traditional Arabic"/>
            </a:endParaRPr>
          </a:p>
          <a:p>
            <a:r>
              <a:rPr lang="en-GB" dirty="0">
                <a:latin typeface="Times New Roman"/>
                <a:ea typeface="Times New Roman"/>
              </a:rPr>
              <a:t>4-Mechanical restrains when all measures fail and the patient still perform dangerous </a:t>
            </a:r>
            <a:r>
              <a:rPr lang="en-GB" dirty="0" err="1">
                <a:latin typeface="Times New Roman"/>
                <a:ea typeface="Times New Roman"/>
              </a:rPr>
              <a:t>maneuvers</a:t>
            </a:r>
            <a:endParaRPr lang="ar-IQ" dirty="0"/>
          </a:p>
        </p:txBody>
      </p:sp>
    </p:spTree>
    <p:extLst>
      <p:ext uri="{BB962C8B-B14F-4D97-AF65-F5344CB8AC3E}">
        <p14:creationId xmlns:p14="http://schemas.microsoft.com/office/powerpoint/2010/main" val="294910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mtClean="0"/>
              <a:t>prognosis</a:t>
            </a:r>
            <a:endParaRPr lang="ar-IQ" dirty="0"/>
          </a:p>
        </p:txBody>
      </p:sp>
      <p:sp>
        <p:nvSpPr>
          <p:cNvPr id="3" name="عنصر نائب للمحتوى 2"/>
          <p:cNvSpPr>
            <a:spLocks noGrp="1"/>
          </p:cNvSpPr>
          <p:nvPr>
            <p:ph idx="1"/>
          </p:nvPr>
        </p:nvSpPr>
        <p:spPr/>
        <p:txBody>
          <a:bodyPr/>
          <a:lstStyle/>
          <a:p>
            <a:pPr algn="l">
              <a:spcBef>
                <a:spcPts val="1200"/>
              </a:spcBef>
            </a:pPr>
            <a:r>
              <a:rPr lang="en-GB" dirty="0">
                <a:latin typeface="Times New Roman"/>
                <a:ea typeface="Times New Roman"/>
                <a:cs typeface="Traditional Arabic"/>
              </a:rPr>
              <a:t>Prognosis: most patients recover(usually suddenly) without observable </a:t>
            </a:r>
            <a:r>
              <a:rPr lang="en-GB" dirty="0" err="1">
                <a:latin typeface="Times New Roman"/>
                <a:ea typeface="Times New Roman"/>
                <a:cs typeface="Traditional Arabic"/>
              </a:rPr>
              <a:t>sequelae</a:t>
            </a:r>
            <a:r>
              <a:rPr lang="en-GB" dirty="0">
                <a:latin typeface="Times New Roman"/>
                <a:ea typeface="Times New Roman"/>
                <a:cs typeface="Traditional Arabic"/>
              </a:rPr>
              <a:t>.</a:t>
            </a:r>
            <a:endParaRPr lang="en-US" sz="2400" dirty="0">
              <a:latin typeface="Times New Roman"/>
              <a:ea typeface="Times New Roman"/>
              <a:cs typeface="Traditional Arabic"/>
            </a:endParaRPr>
          </a:p>
          <a:p>
            <a:pPr algn="l">
              <a:spcBef>
                <a:spcPts val="1200"/>
              </a:spcBef>
            </a:pPr>
            <a:r>
              <a:rPr lang="en-GB" dirty="0">
                <a:latin typeface="Times New Roman"/>
                <a:ea typeface="Times New Roman"/>
                <a:cs typeface="Traditional Arabic"/>
              </a:rPr>
              <a:t>The mortality rate is 20%  </a:t>
            </a:r>
            <a:endParaRPr lang="en-US" sz="2400" dirty="0">
              <a:latin typeface="Times New Roman"/>
              <a:ea typeface="Times New Roman"/>
              <a:cs typeface="Traditional Arabic"/>
            </a:endParaRPr>
          </a:p>
          <a:p>
            <a:pPr algn="l" rtl="0"/>
            <a:endParaRPr lang="ar-IQ" dirty="0"/>
          </a:p>
        </p:txBody>
      </p:sp>
    </p:spTree>
    <p:extLst>
      <p:ext uri="{BB962C8B-B14F-4D97-AF65-F5344CB8AC3E}">
        <p14:creationId xmlns:p14="http://schemas.microsoft.com/office/powerpoint/2010/main" val="3959709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prstGeom prst="rect">
            <a:avLst/>
          </a:prstGeom>
        </p:spPr>
        <p:txBody>
          <a:bodyPr/>
          <a:lstStyle/>
          <a:p>
            <a:pPr lvl="0">
              <a:defRPr sz="1800">
                <a:solidFill>
                  <a:srgbClr val="000000"/>
                </a:solidFill>
              </a:defRPr>
            </a:pPr>
            <a:r>
              <a:rPr/>
              <a:t>Consequences of delirium</a:t>
            </a:r>
          </a:p>
        </p:txBody>
      </p:sp>
      <p:sp>
        <p:nvSpPr>
          <p:cNvPr id="88" name="Shape 88"/>
          <p:cNvSpPr>
            <a:spLocks noGrp="1"/>
          </p:cNvSpPr>
          <p:nvPr>
            <p:ph type="body" idx="1"/>
          </p:nvPr>
        </p:nvSpPr>
        <p:spPr>
          <a:prstGeom prst="rect">
            <a:avLst/>
          </a:prstGeom>
        </p:spPr>
        <p:txBody>
          <a:bodyPr/>
          <a:lstStyle/>
          <a:p>
            <a:pPr lvl="0">
              <a:buBlip>
                <a:blip r:embed="rId2"/>
              </a:buBlip>
              <a:defRPr sz="1800"/>
            </a:pPr>
            <a:r>
              <a:rPr/>
              <a:t>Increased length of stay</a:t>
            </a:r>
          </a:p>
          <a:p>
            <a:pPr lvl="0">
              <a:buBlip>
                <a:blip r:embed="rId2"/>
              </a:buBlip>
              <a:defRPr sz="1800"/>
            </a:pPr>
            <a:r>
              <a:rPr/>
              <a:t>Increased mortality and morbidity</a:t>
            </a:r>
          </a:p>
          <a:p>
            <a:pPr lvl="1">
              <a:defRPr sz="1800"/>
            </a:pPr>
            <a:r>
              <a:rPr sz="1500"/>
              <a:t>Perhaps between 25-75%, as high as MI and sepsis</a:t>
            </a:r>
          </a:p>
          <a:p>
            <a:pPr lvl="0">
              <a:buBlip>
                <a:blip r:embed="rId2"/>
              </a:buBlip>
              <a:defRPr sz="1800"/>
            </a:pPr>
            <a:r>
              <a:rPr/>
              <a:t>Prolonged cognitive difficulties</a:t>
            </a:r>
          </a:p>
          <a:p>
            <a:pPr lvl="0">
              <a:buBlip>
                <a:blip r:embed="rId2"/>
              </a:buBlip>
              <a:defRPr sz="1800"/>
            </a:pPr>
            <a:r>
              <a:rPr/>
              <a:t>Institutionalization</a:t>
            </a:r>
          </a:p>
        </p:txBody>
      </p:sp>
    </p:spTree>
    <p:extLst>
      <p:ext uri="{BB962C8B-B14F-4D97-AF65-F5344CB8AC3E}">
        <p14:creationId xmlns:p14="http://schemas.microsoft.com/office/powerpoint/2010/main" val="242059777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pasted-image.png"/>
          <p:cNvPicPr/>
          <p:nvPr/>
        </p:nvPicPr>
        <p:blipFill>
          <a:blip r:embed="rId2">
            <a:extLst/>
          </a:blip>
          <a:stretch>
            <a:fillRect/>
          </a:stretch>
        </p:blipFill>
        <p:spPr>
          <a:xfrm>
            <a:off x="1680816" y="537816"/>
            <a:ext cx="5782409" cy="5782409"/>
          </a:xfrm>
          <a:prstGeom prst="rect">
            <a:avLst/>
          </a:prstGeom>
          <a:ln w="12700">
            <a:miter lim="400000"/>
          </a:ln>
        </p:spPr>
      </p:pic>
    </p:spTree>
    <p:extLst>
      <p:ext uri="{BB962C8B-B14F-4D97-AF65-F5344CB8AC3E}">
        <p14:creationId xmlns:p14="http://schemas.microsoft.com/office/powerpoint/2010/main" val="1700964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algn="l"/>
            <a:r>
              <a:rPr lang="ar-IQ" sz="2000" dirty="0" smtClean="0">
                <a:ea typeface="Calibri"/>
                <a:cs typeface="Arial"/>
              </a:rPr>
              <a:t> </a:t>
            </a:r>
            <a:r>
              <a:rPr lang="en-GB" sz="2800" dirty="0" smtClean="0">
                <a:latin typeface="Times New Roman"/>
                <a:ea typeface="Times New Roman"/>
              </a:rPr>
              <a:t>Delirium is an acute reversible disturbance of cognition associated with disturbance in the level of consciousness</a:t>
            </a:r>
            <a:endParaRPr lang="en-US" sz="2800" dirty="0" smtClean="0">
              <a:ea typeface="Calibri"/>
              <a:cs typeface="Arial"/>
            </a:endParaRPr>
          </a:p>
          <a:p>
            <a:pPr algn="l"/>
            <a:r>
              <a:rPr lang="en-US" sz="2800" dirty="0" smtClean="0">
                <a:ea typeface="Calibri"/>
                <a:cs typeface="Arial"/>
              </a:rPr>
              <a:t>It can occur at any age, but it occurs more commonly in patients who are elderly and have a previously compromised mental </a:t>
            </a:r>
            <a:r>
              <a:rPr lang="ar-IQ" sz="2800" dirty="0" smtClean="0">
                <a:ea typeface="Calibri"/>
                <a:cs typeface="Arial"/>
              </a:rPr>
              <a:t>                                                                                                                                                                          </a:t>
            </a:r>
            <a:r>
              <a:rPr lang="en-US" sz="2800" dirty="0" smtClean="0">
                <a:ea typeface="Calibri"/>
                <a:cs typeface="Arial"/>
              </a:rPr>
              <a:t>status</a:t>
            </a:r>
            <a:endParaRPr lang="ar-IQ" sz="2800" dirty="0"/>
          </a:p>
        </p:txBody>
      </p:sp>
    </p:spTree>
    <p:extLst>
      <p:ext uri="{BB962C8B-B14F-4D97-AF65-F5344CB8AC3E}">
        <p14:creationId xmlns:p14="http://schemas.microsoft.com/office/powerpoint/2010/main" val="383381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pPr lvl="0">
              <a:defRPr sz="1800">
                <a:solidFill>
                  <a:srgbClr val="000000"/>
                </a:solidFill>
              </a:defRPr>
            </a:pPr>
            <a:r>
              <a:rPr/>
              <a:t>Levels of consciousness</a:t>
            </a:r>
          </a:p>
        </p:txBody>
      </p:sp>
      <p:sp>
        <p:nvSpPr>
          <p:cNvPr id="131" name="Shape 131"/>
          <p:cNvSpPr/>
          <p:nvPr/>
        </p:nvSpPr>
        <p:spPr>
          <a:xfrm rot="5400000">
            <a:off x="1210671" y="3518297"/>
            <a:ext cx="4758129" cy="892969"/>
          </a:xfrm>
          <a:prstGeom prst="leftRightArrow">
            <a:avLst>
              <a:gd name="adj1" fmla="val 32000"/>
              <a:gd name="adj2" fmla="val 44000"/>
            </a:avLst>
          </a:prstGeom>
          <a:gradFill>
            <a:gsLst>
              <a:gs pos="0">
                <a:srgbClr val="00882B"/>
              </a:gs>
              <a:gs pos="100000">
                <a:srgbClr val="EC5D57"/>
              </a:gs>
            </a:gsLst>
          </a:gradFill>
          <a:ln w="25400">
            <a:solidFill/>
            <a:miter lim="400000"/>
          </a:ln>
        </p:spPr>
        <p:txBody>
          <a:bodyPr lIns="0" tIns="0" rIns="0" bIns="0" anchor="ctr"/>
          <a:lstStyle/>
          <a:p>
            <a:pPr algn="ctr" defTabSz="410730">
              <a:defRPr sz="32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200" kern="0">
              <a:solidFill>
                <a:srgbClr val="FFFFFF"/>
              </a:solidFill>
              <a:effectLst>
                <a:outerShdw blurRad="38100" dist="12700" dir="5400000" rotWithShape="0">
                  <a:srgbClr val="000000">
                    <a:alpha val="50000"/>
                  </a:srgbClr>
                </a:outerShdw>
              </a:effectLst>
              <a:sym typeface="Gill Sans"/>
            </a:endParaRPr>
          </a:p>
        </p:txBody>
      </p:sp>
      <p:sp>
        <p:nvSpPr>
          <p:cNvPr id="132" name="Shape 132"/>
          <p:cNvSpPr/>
          <p:nvPr/>
        </p:nvSpPr>
        <p:spPr>
          <a:xfrm>
            <a:off x="4651267" y="1565569"/>
            <a:ext cx="3499677" cy="4798425"/>
          </a:xfrm>
          <a:prstGeom prst="rect">
            <a:avLst/>
          </a:prstGeom>
          <a:ln w="12700">
            <a:miter lim="400000"/>
          </a:ln>
          <a:extLst>
            <a:ext uri="{C572A759-6A51-4108-AA02-DFA0A04FC94B}">
              <ma14:wrappingTextBoxFlag xmlns="" xmlns:ma14="http://schemas.microsoft.com/office/mac/drawingml/2011/main" val="1"/>
            </a:ext>
          </a:extLst>
        </p:spPr>
        <p:txBody>
          <a:bodyPr wrap="none" lIns="35715" tIns="35715" rIns="35715" bIns="35715" anchor="ctr">
            <a:spAutoFit/>
          </a:bodyPr>
          <a:lstStyle/>
          <a:p>
            <a:pPr defTabSz="321440">
              <a:lnSpc>
                <a:spcPct val="240000"/>
              </a:lnSpc>
              <a:defRPr sz="1800"/>
            </a:pPr>
            <a:r>
              <a:rPr b="1" kern="0" dirty="0">
                <a:solidFill>
                  <a:sysClr val="windowText" lastClr="000000"/>
                </a:solidFill>
                <a:latin typeface="Helvetica"/>
                <a:sym typeface="Helvetica"/>
              </a:rPr>
              <a:t>Agitated (out of control)</a:t>
            </a:r>
          </a:p>
          <a:p>
            <a:pPr defTabSz="321440">
              <a:lnSpc>
                <a:spcPct val="240000"/>
              </a:lnSpc>
              <a:defRPr sz="1800"/>
            </a:pPr>
            <a:r>
              <a:rPr b="1" kern="0" dirty="0" err="1">
                <a:solidFill>
                  <a:sysClr val="windowText" lastClr="000000"/>
                </a:solidFill>
                <a:latin typeface="Helvetica"/>
                <a:sym typeface="Helvetica"/>
              </a:rPr>
              <a:t>Hyperalert</a:t>
            </a:r>
            <a:r>
              <a:rPr b="1" kern="0" dirty="0">
                <a:solidFill>
                  <a:sysClr val="windowText" lastClr="000000"/>
                </a:solidFill>
                <a:latin typeface="Helvetica"/>
                <a:sym typeface="Helvetica"/>
              </a:rPr>
              <a:t> (vigilant)</a:t>
            </a:r>
          </a:p>
          <a:p>
            <a:pPr defTabSz="321440">
              <a:lnSpc>
                <a:spcPct val="240000"/>
              </a:lnSpc>
              <a:defRPr sz="1800"/>
            </a:pPr>
            <a:r>
              <a:rPr b="1" kern="0" dirty="0">
                <a:solidFill>
                  <a:sysClr val="windowText" lastClr="000000"/>
                </a:solidFill>
                <a:latin typeface="Helvetica"/>
                <a:sym typeface="Helvetica"/>
              </a:rPr>
              <a:t>Alert (normal)</a:t>
            </a:r>
          </a:p>
          <a:p>
            <a:pPr defTabSz="321440">
              <a:lnSpc>
                <a:spcPct val="240000"/>
              </a:lnSpc>
              <a:defRPr sz="1800"/>
            </a:pPr>
            <a:r>
              <a:rPr b="1" kern="0" dirty="0">
                <a:solidFill>
                  <a:sysClr val="windowText" lastClr="000000"/>
                </a:solidFill>
                <a:latin typeface="Helvetica"/>
                <a:sym typeface="Helvetica"/>
              </a:rPr>
              <a:t>Drowsy (lethargic)</a:t>
            </a:r>
          </a:p>
          <a:p>
            <a:pPr defTabSz="321440">
              <a:lnSpc>
                <a:spcPct val="240000"/>
              </a:lnSpc>
              <a:defRPr sz="1800"/>
            </a:pPr>
            <a:r>
              <a:rPr b="1" kern="0" dirty="0">
                <a:solidFill>
                  <a:sysClr val="windowText" lastClr="000000"/>
                </a:solidFill>
                <a:latin typeface="Helvetica"/>
                <a:sym typeface="Helvetica"/>
              </a:rPr>
              <a:t>Obtunded (difficult to wake)</a:t>
            </a:r>
          </a:p>
          <a:p>
            <a:pPr defTabSz="321440">
              <a:lnSpc>
                <a:spcPct val="240000"/>
              </a:lnSpc>
              <a:defRPr sz="1800"/>
            </a:pPr>
            <a:r>
              <a:rPr b="1" kern="0" dirty="0" err="1">
                <a:solidFill>
                  <a:sysClr val="windowText" lastClr="000000"/>
                </a:solidFill>
                <a:latin typeface="Helvetica"/>
                <a:sym typeface="Helvetica"/>
              </a:rPr>
              <a:t>Stuporous</a:t>
            </a:r>
            <a:r>
              <a:rPr b="1" kern="0" dirty="0">
                <a:solidFill>
                  <a:sysClr val="windowText" lastClr="000000"/>
                </a:solidFill>
                <a:latin typeface="Helvetica"/>
                <a:sym typeface="Helvetica"/>
              </a:rPr>
              <a:t> (v. difficult to wake)</a:t>
            </a:r>
          </a:p>
          <a:p>
            <a:pPr defTabSz="321440">
              <a:lnSpc>
                <a:spcPct val="240000"/>
              </a:lnSpc>
              <a:defRPr sz="1800"/>
            </a:pPr>
            <a:r>
              <a:rPr b="1" kern="0" dirty="0">
                <a:solidFill>
                  <a:sysClr val="windowText" lastClr="000000"/>
                </a:solidFill>
                <a:latin typeface="Helvetica"/>
                <a:sym typeface="Helvetica"/>
              </a:rPr>
              <a:t>Comatose (unable to wake)</a:t>
            </a:r>
          </a:p>
        </p:txBody>
      </p:sp>
      <p:pic>
        <p:nvPicPr>
          <p:cNvPr id="133" name="pasted-image.png"/>
          <p:cNvPicPr/>
          <p:nvPr/>
        </p:nvPicPr>
        <p:blipFill>
          <a:blip r:embed="rId2">
            <a:extLst/>
          </a:blip>
          <a:stretch>
            <a:fillRect/>
          </a:stretch>
        </p:blipFill>
        <p:spPr>
          <a:xfrm>
            <a:off x="1264652" y="1769486"/>
            <a:ext cx="1467733" cy="1516658"/>
          </a:xfrm>
          <a:prstGeom prst="rect">
            <a:avLst/>
          </a:prstGeom>
          <a:ln w="12700">
            <a:miter lim="400000"/>
          </a:ln>
        </p:spPr>
      </p:pic>
      <p:pic>
        <p:nvPicPr>
          <p:cNvPr id="134" name="pasted-image.png"/>
          <p:cNvPicPr/>
          <p:nvPr/>
        </p:nvPicPr>
        <p:blipFill>
          <a:blip r:embed="rId3">
            <a:extLst/>
          </a:blip>
          <a:srcRect l="27289" t="9989" r="5024"/>
          <a:stretch>
            <a:fillRect/>
          </a:stretch>
        </p:blipFill>
        <p:spPr>
          <a:xfrm>
            <a:off x="1209637" y="4506202"/>
            <a:ext cx="1577827" cy="1399907"/>
          </a:xfrm>
          <a:prstGeom prst="rect">
            <a:avLst/>
          </a:prstGeom>
          <a:ln w="12700">
            <a:miter lim="400000"/>
          </a:ln>
        </p:spPr>
      </p:pic>
    </p:spTree>
    <p:extLst>
      <p:ext uri="{BB962C8B-B14F-4D97-AF65-F5344CB8AC3E}">
        <p14:creationId xmlns:p14="http://schemas.microsoft.com/office/powerpoint/2010/main" val="15099049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prstGeom prst="rect">
            <a:avLst/>
          </a:prstGeom>
        </p:spPr>
        <p:txBody>
          <a:bodyPr/>
          <a:lstStyle/>
          <a:p>
            <a:pPr lvl="0">
              <a:defRPr sz="1800">
                <a:solidFill>
                  <a:srgbClr val="000000"/>
                </a:solidFill>
              </a:defRPr>
            </a:pPr>
            <a:r>
              <a:rPr/>
              <a:t>Epidemiology and diagnosis of delirium</a:t>
            </a:r>
          </a:p>
        </p:txBody>
      </p:sp>
    </p:spTree>
    <p:extLst>
      <p:ext uri="{BB962C8B-B14F-4D97-AF65-F5344CB8AC3E}">
        <p14:creationId xmlns:p14="http://schemas.microsoft.com/office/powerpoint/2010/main" val="8921463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GB" b="1" dirty="0"/>
              <a:t>DELIRIUM (Acute </a:t>
            </a:r>
            <a:r>
              <a:rPr lang="en-GB" b="1" dirty="0" err="1"/>
              <a:t>confusional</a:t>
            </a:r>
            <a:r>
              <a:rPr lang="en-GB" b="1" dirty="0"/>
              <a:t> state</a:t>
            </a:r>
            <a:r>
              <a:rPr lang="en-GB" b="1" dirty="0" smtClean="0"/>
              <a:t>)</a:t>
            </a:r>
            <a:r>
              <a:rPr lang="en-US" dirty="0"/>
              <a:t/>
            </a:r>
            <a:br>
              <a:rPr lang="en-US" dirty="0"/>
            </a:br>
            <a:endParaRPr lang="ar-IQ" dirty="0"/>
          </a:p>
        </p:txBody>
      </p:sp>
      <p:sp>
        <p:nvSpPr>
          <p:cNvPr id="3" name="عنصر نائب للمحتوى 2"/>
          <p:cNvSpPr>
            <a:spLocks noGrp="1"/>
          </p:cNvSpPr>
          <p:nvPr>
            <p:ph idx="1"/>
          </p:nvPr>
        </p:nvSpPr>
        <p:spPr/>
        <p:txBody>
          <a:bodyPr/>
          <a:lstStyle/>
          <a:p>
            <a:pPr algn="l">
              <a:spcBef>
                <a:spcPts val="1200"/>
              </a:spcBef>
            </a:pPr>
            <a:r>
              <a:rPr lang="en-GB" dirty="0" smtClean="0">
                <a:latin typeface="Times New Roman"/>
                <a:ea typeface="Times New Roman"/>
                <a:cs typeface="Traditional Arabic"/>
              </a:rPr>
              <a:t>Delirium </a:t>
            </a:r>
            <a:r>
              <a:rPr lang="en-GB" dirty="0">
                <a:latin typeface="Times New Roman"/>
                <a:ea typeface="Times New Roman"/>
                <a:cs typeface="Traditional Arabic"/>
              </a:rPr>
              <a:t>affects 11-16% of medical and surgical patients </a:t>
            </a:r>
            <a:r>
              <a:rPr lang="en-GB" dirty="0" smtClean="0">
                <a:latin typeface="Times New Roman"/>
                <a:ea typeface="Times New Roman"/>
                <a:cs typeface="Traditional Arabic"/>
              </a:rPr>
              <a:t>with</a:t>
            </a:r>
            <a:endParaRPr lang="en-US" sz="2400" dirty="0">
              <a:latin typeface="Times New Roman"/>
              <a:ea typeface="Times New Roman"/>
              <a:cs typeface="Traditional Arabic"/>
            </a:endParaRPr>
          </a:p>
          <a:p>
            <a:pPr algn="l">
              <a:spcBef>
                <a:spcPts val="1200"/>
              </a:spcBef>
            </a:pPr>
            <a:r>
              <a:rPr lang="en-GB" dirty="0">
                <a:latin typeface="Times New Roman"/>
                <a:ea typeface="Times New Roman"/>
                <a:cs typeface="Traditional Arabic"/>
              </a:rPr>
              <a:t>Children and elderly are more frequently affected</a:t>
            </a:r>
            <a:endParaRPr lang="en-US" sz="2400" dirty="0">
              <a:latin typeface="Times New Roman"/>
              <a:ea typeface="Times New Roman"/>
              <a:cs typeface="Traditional Arabic"/>
            </a:endParaRPr>
          </a:p>
          <a:p>
            <a:pPr algn="l"/>
            <a:r>
              <a:rPr lang="en-GB" dirty="0">
                <a:latin typeface="Times New Roman"/>
                <a:ea typeface="Times New Roman"/>
              </a:rPr>
              <a:t>Highest incidence in ICU</a:t>
            </a:r>
            <a:endParaRPr lang="ar-IQ" dirty="0"/>
          </a:p>
        </p:txBody>
      </p:sp>
    </p:spTree>
    <p:extLst>
      <p:ext uri="{BB962C8B-B14F-4D97-AF65-F5344CB8AC3E}">
        <p14:creationId xmlns:p14="http://schemas.microsoft.com/office/powerpoint/2010/main" val="413131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612905" y="6301735"/>
            <a:ext cx="10369810" cy="284930"/>
          </a:xfrm>
          <a:prstGeom prst="rect">
            <a:avLst/>
          </a:prstGeom>
          <a:ln w="12700">
            <a:miter lim="400000"/>
          </a:ln>
          <a:extLst>
            <a:ext uri="{C572A759-6A51-4108-AA02-DFA0A04FC94B}">
              <ma14:wrappingTextBoxFlag xmlns="" xmlns:ma14="http://schemas.microsoft.com/office/mac/drawingml/2011/main" val="1"/>
            </a:ext>
          </a:extLst>
        </p:spPr>
        <p:txBody>
          <a:bodyPr lIns="26690" tIns="26690" rIns="26690" bIns="26690" anchor="ctr">
            <a:spAutoFit/>
          </a:bodyPr>
          <a:lstStyle/>
          <a:p>
            <a:pPr algn="ctr" defTabSz="409344">
              <a:defRPr sz="1800"/>
            </a:pPr>
            <a:endParaRPr sz="1500" kern="0" dirty="0">
              <a:solidFill>
                <a:sysClr val="windowText" lastClr="000000"/>
              </a:solidFill>
              <a:sym typeface="Gill Sans"/>
            </a:endParaRPr>
          </a:p>
        </p:txBody>
      </p:sp>
      <p:sp>
        <p:nvSpPr>
          <p:cNvPr id="84" name="Shape 84"/>
          <p:cNvSpPr>
            <a:spLocks noGrp="1"/>
          </p:cNvSpPr>
          <p:nvPr>
            <p:ph type="title"/>
          </p:nvPr>
        </p:nvSpPr>
        <p:spPr>
          <a:prstGeom prst="rect">
            <a:avLst/>
          </a:prstGeom>
        </p:spPr>
        <p:txBody>
          <a:bodyPr/>
          <a:lstStyle/>
          <a:p>
            <a:pPr lvl="0">
              <a:defRPr sz="1800">
                <a:solidFill>
                  <a:srgbClr val="000000"/>
                </a:solidFill>
              </a:defRPr>
            </a:pPr>
            <a:r>
              <a:rPr/>
              <a:t>Epidemiology of delirium:</a:t>
            </a:r>
          </a:p>
          <a:p>
            <a:pPr lvl="0">
              <a:defRPr sz="1800">
                <a:solidFill>
                  <a:srgbClr val="000000"/>
                </a:solidFill>
              </a:defRPr>
            </a:pPr>
            <a:r>
              <a:rPr/>
              <a:t>It’s common!</a:t>
            </a:r>
          </a:p>
        </p:txBody>
      </p:sp>
      <p:sp>
        <p:nvSpPr>
          <p:cNvPr id="85" name="Shape 85"/>
          <p:cNvSpPr>
            <a:spLocks noGrp="1"/>
          </p:cNvSpPr>
          <p:nvPr>
            <p:ph type="body" idx="1"/>
          </p:nvPr>
        </p:nvSpPr>
        <p:spPr>
          <a:xfrm>
            <a:off x="893036" y="1650474"/>
            <a:ext cx="7358063" cy="4027290"/>
          </a:xfrm>
          <a:prstGeom prst="rect">
            <a:avLst/>
          </a:prstGeom>
        </p:spPr>
        <p:txBody>
          <a:bodyPr/>
          <a:lstStyle/>
          <a:p>
            <a:pPr lvl="0">
              <a:buBlip>
                <a:blip r:embed="rId2"/>
              </a:buBlip>
              <a:defRPr sz="1800"/>
            </a:pPr>
            <a:r>
              <a:rPr dirty="0"/>
              <a:t>Common in the general population</a:t>
            </a:r>
          </a:p>
          <a:p>
            <a:pPr lvl="1">
              <a:defRPr sz="1800"/>
            </a:pPr>
            <a:r>
              <a:rPr sz="1500" dirty="0"/>
              <a:t>0.4% of all people </a:t>
            </a:r>
          </a:p>
          <a:p>
            <a:pPr lvl="1">
              <a:defRPr sz="1800"/>
            </a:pPr>
            <a:r>
              <a:rPr sz="1500" dirty="0"/>
              <a:t>1.0% in individuals over 55 (over 10% in those &gt; 85) </a:t>
            </a:r>
          </a:p>
          <a:p>
            <a:pPr lvl="1">
              <a:defRPr sz="1800"/>
            </a:pPr>
            <a:r>
              <a:rPr sz="1500" dirty="0"/>
              <a:t>60% of nursing home residents</a:t>
            </a:r>
            <a:endParaRPr sz="1500" baseline="31999" dirty="0"/>
          </a:p>
          <a:p>
            <a:pPr lvl="0">
              <a:buBlip>
                <a:blip r:embed="rId2"/>
              </a:buBlip>
              <a:defRPr sz="1800"/>
            </a:pPr>
            <a:r>
              <a:rPr dirty="0"/>
              <a:t>Common in the medical setting</a:t>
            </a:r>
          </a:p>
          <a:p>
            <a:pPr lvl="1">
              <a:defRPr sz="1800"/>
            </a:pPr>
            <a:r>
              <a:rPr sz="1500" dirty="0"/>
              <a:t>10-30% of elderly in the ER </a:t>
            </a:r>
          </a:p>
          <a:p>
            <a:pPr lvl="1">
              <a:defRPr sz="1800"/>
            </a:pPr>
            <a:r>
              <a:rPr sz="1500" dirty="0"/>
              <a:t>20% of all medical admissions</a:t>
            </a:r>
          </a:p>
          <a:p>
            <a:pPr lvl="1">
              <a:defRPr sz="1800"/>
            </a:pPr>
            <a:r>
              <a:rPr sz="1500" dirty="0"/>
              <a:t>4-53%  among hip fracture patients</a:t>
            </a:r>
          </a:p>
          <a:p>
            <a:pPr lvl="1">
              <a:defRPr sz="1800"/>
            </a:pPr>
            <a:r>
              <a:rPr sz="1500" dirty="0"/>
              <a:t>4-28% of elective surgery patients</a:t>
            </a:r>
          </a:p>
          <a:p>
            <a:pPr lvl="1">
              <a:defRPr sz="1800"/>
            </a:pPr>
            <a:r>
              <a:rPr sz="1500" dirty="0"/>
              <a:t>13-72% of cardiac surgery patients</a:t>
            </a:r>
          </a:p>
        </p:txBody>
      </p:sp>
    </p:spTree>
    <p:extLst>
      <p:ext uri="{BB962C8B-B14F-4D97-AF65-F5344CB8AC3E}">
        <p14:creationId xmlns:p14="http://schemas.microsoft.com/office/powerpoint/2010/main" val="16762332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causes</a:t>
            </a:r>
            <a:endParaRPr lang="ar-IQ" dirty="0"/>
          </a:p>
        </p:txBody>
      </p:sp>
      <p:sp>
        <p:nvSpPr>
          <p:cNvPr id="3" name="عنصر نائب للمحتوى 2"/>
          <p:cNvSpPr>
            <a:spLocks noGrp="1"/>
          </p:cNvSpPr>
          <p:nvPr>
            <p:ph idx="1"/>
          </p:nvPr>
        </p:nvSpPr>
        <p:spPr/>
        <p:txBody>
          <a:bodyPr/>
          <a:lstStyle/>
          <a:p>
            <a:pPr algn="l" rtl="0"/>
            <a:r>
              <a:rPr lang="en-GB" dirty="0">
                <a:latin typeface="Times New Roman"/>
                <a:ea typeface="Times New Roman"/>
              </a:rPr>
              <a:t>drug intoxication, withdrawal from alcohol (delirium tremens),barbiturates and sedative-hypnotic following prolonged usage, metabolic disturbances, CNS </a:t>
            </a:r>
            <a:r>
              <a:rPr lang="en-GB" dirty="0" err="1">
                <a:latin typeface="Times New Roman"/>
                <a:ea typeface="Times New Roman"/>
              </a:rPr>
              <a:t>infections,CNS</a:t>
            </a:r>
            <a:r>
              <a:rPr lang="en-GB" dirty="0">
                <a:latin typeface="Times New Roman"/>
                <a:ea typeface="Times New Roman"/>
              </a:rPr>
              <a:t> </a:t>
            </a:r>
            <a:r>
              <a:rPr lang="en-GB" dirty="0" err="1">
                <a:latin typeface="Times New Roman"/>
                <a:ea typeface="Times New Roman"/>
              </a:rPr>
              <a:t>pathology,hypoxia,endocrinopathies,HT,shock,toxins</a:t>
            </a:r>
            <a:r>
              <a:rPr lang="en-GB" dirty="0">
                <a:latin typeface="Times New Roman"/>
                <a:ea typeface="Times New Roman"/>
              </a:rPr>
              <a:t> or </a:t>
            </a:r>
            <a:r>
              <a:rPr lang="en-GB" dirty="0" err="1">
                <a:latin typeface="Times New Roman"/>
                <a:ea typeface="Times New Roman"/>
              </a:rPr>
              <a:t>drug,heavy</a:t>
            </a:r>
            <a:r>
              <a:rPr lang="en-GB" dirty="0">
                <a:latin typeface="Times New Roman"/>
                <a:ea typeface="Times New Roman"/>
              </a:rPr>
              <a:t> metals(</a:t>
            </a:r>
            <a:r>
              <a:rPr lang="en-GB" dirty="0" err="1">
                <a:latin typeface="Times New Roman"/>
                <a:ea typeface="Times New Roman"/>
              </a:rPr>
              <a:t>lead,mercury</a:t>
            </a:r>
            <a:r>
              <a:rPr lang="en-GB" dirty="0">
                <a:latin typeface="Times New Roman"/>
                <a:ea typeface="Times New Roman"/>
              </a:rPr>
              <a:t>) head injury, and nutritional and vitamin deficiency and following generalised seizures, petit mal status, and partial complex seizures</a:t>
            </a:r>
            <a:endParaRPr lang="ar-IQ" dirty="0"/>
          </a:p>
        </p:txBody>
      </p:sp>
    </p:spTree>
    <p:extLst>
      <p:ext uri="{BB962C8B-B14F-4D97-AF65-F5344CB8AC3E}">
        <p14:creationId xmlns:p14="http://schemas.microsoft.com/office/powerpoint/2010/main" val="3684828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GB" dirty="0">
                <a:latin typeface="Times New Roman"/>
                <a:ea typeface="Times New Roman"/>
              </a:rPr>
              <a:t>Clinical features</a:t>
            </a:r>
            <a:endParaRPr lang="ar-IQ" dirty="0"/>
          </a:p>
        </p:txBody>
      </p:sp>
      <p:sp>
        <p:nvSpPr>
          <p:cNvPr id="3" name="عنصر نائب للمحتوى 2"/>
          <p:cNvSpPr>
            <a:spLocks noGrp="1"/>
          </p:cNvSpPr>
          <p:nvPr>
            <p:ph idx="1"/>
          </p:nvPr>
        </p:nvSpPr>
        <p:spPr/>
        <p:txBody>
          <a:bodyPr>
            <a:normAutofit lnSpcReduction="10000"/>
          </a:bodyPr>
          <a:lstStyle/>
          <a:p>
            <a:pPr algn="l">
              <a:spcBef>
                <a:spcPts val="1200"/>
              </a:spcBef>
            </a:pPr>
            <a:r>
              <a:rPr lang="en-GB" dirty="0">
                <a:latin typeface="Times New Roman"/>
                <a:ea typeface="Times New Roman"/>
                <a:cs typeface="Traditional Arabic"/>
              </a:rPr>
              <a:t>the symptoms are usually fluctuating with worsening at night.</a:t>
            </a:r>
            <a:endParaRPr lang="en-US" sz="2400" dirty="0">
              <a:latin typeface="Times New Roman"/>
              <a:ea typeface="Times New Roman"/>
              <a:cs typeface="Traditional Arabic"/>
            </a:endParaRPr>
          </a:p>
          <a:p>
            <a:pPr algn="l">
              <a:spcBef>
                <a:spcPts val="1200"/>
              </a:spcBef>
            </a:pPr>
            <a:r>
              <a:rPr lang="en-GB" dirty="0">
                <a:latin typeface="Times New Roman"/>
                <a:ea typeface="Times New Roman"/>
                <a:cs typeface="Traditional Arabic"/>
              </a:rPr>
              <a:t>1-disturbance of consciousness(inattention and distractibility).Assessed by asking the patient to name the days of the week in reverse order</a:t>
            </a:r>
            <a:endParaRPr lang="en-US" sz="2400" dirty="0">
              <a:latin typeface="Times New Roman"/>
              <a:ea typeface="Times New Roman"/>
              <a:cs typeface="Traditional Arabic"/>
            </a:endParaRPr>
          </a:p>
          <a:p>
            <a:pPr algn="l">
              <a:spcBef>
                <a:spcPts val="1200"/>
              </a:spcBef>
            </a:pPr>
            <a:r>
              <a:rPr lang="en-GB" dirty="0">
                <a:latin typeface="Times New Roman"/>
                <a:ea typeface="Times New Roman"/>
                <a:cs typeface="Traditional Arabic"/>
              </a:rPr>
              <a:t>2-memory </a:t>
            </a:r>
            <a:r>
              <a:rPr lang="en-GB" dirty="0" err="1">
                <a:latin typeface="Times New Roman"/>
                <a:ea typeface="Times New Roman"/>
                <a:cs typeface="Traditional Arabic"/>
              </a:rPr>
              <a:t>impairment:assessed</a:t>
            </a:r>
            <a:r>
              <a:rPr lang="en-GB" dirty="0">
                <a:latin typeface="Times New Roman"/>
                <a:ea typeface="Times New Roman"/>
                <a:cs typeface="Traditional Arabic"/>
              </a:rPr>
              <a:t> by asking the patient to recall 3 words.</a:t>
            </a:r>
            <a:endParaRPr lang="en-US" sz="2400" dirty="0">
              <a:latin typeface="Times New Roman"/>
              <a:ea typeface="Times New Roman"/>
              <a:cs typeface="Traditional Arabic"/>
            </a:endParaRPr>
          </a:p>
          <a:p>
            <a:pPr algn="l">
              <a:spcBef>
                <a:spcPts val="1200"/>
              </a:spcBef>
            </a:pPr>
            <a:r>
              <a:rPr lang="en-GB" dirty="0">
                <a:latin typeface="Times New Roman"/>
                <a:ea typeface="Times New Roman"/>
                <a:cs typeface="Traditional Arabic"/>
              </a:rPr>
              <a:t>3-impaired </a:t>
            </a:r>
            <a:r>
              <a:rPr lang="en-GB" dirty="0" err="1">
                <a:latin typeface="Times New Roman"/>
                <a:ea typeface="Times New Roman"/>
                <a:cs typeface="Traditional Arabic"/>
              </a:rPr>
              <a:t>orientation;disorientation</a:t>
            </a:r>
            <a:r>
              <a:rPr lang="en-GB" dirty="0">
                <a:latin typeface="Times New Roman"/>
                <a:ea typeface="Times New Roman"/>
                <a:cs typeface="Traditional Arabic"/>
              </a:rPr>
              <a:t> to </a:t>
            </a:r>
            <a:r>
              <a:rPr lang="en-GB" dirty="0" err="1">
                <a:latin typeface="Times New Roman"/>
                <a:ea typeface="Times New Roman"/>
                <a:cs typeface="Traditional Arabic"/>
              </a:rPr>
              <a:t>time,place</a:t>
            </a:r>
            <a:r>
              <a:rPr lang="en-GB" dirty="0">
                <a:latin typeface="Times New Roman"/>
                <a:ea typeface="Times New Roman"/>
                <a:cs typeface="Traditional Arabic"/>
              </a:rPr>
              <a:t> but rarely to person.</a:t>
            </a:r>
            <a:endParaRPr lang="en-US" sz="2400" dirty="0">
              <a:latin typeface="Times New Roman"/>
              <a:ea typeface="Times New Roman"/>
              <a:cs typeface="Traditional Arabic"/>
            </a:endParaRPr>
          </a:p>
          <a:p>
            <a:pPr algn="l" rtl="0"/>
            <a:endParaRPr lang="ar-IQ" dirty="0"/>
          </a:p>
        </p:txBody>
      </p:sp>
    </p:spTree>
    <p:extLst>
      <p:ext uri="{BB962C8B-B14F-4D97-AF65-F5344CB8AC3E}">
        <p14:creationId xmlns:p14="http://schemas.microsoft.com/office/powerpoint/2010/main" val="3812612512"/>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10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5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6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7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8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120</TotalTime>
  <Words>1110</Words>
  <Application>Microsoft Office PowerPoint</Application>
  <PresentationFormat>عرض على الشاشة (3:4)‏</PresentationFormat>
  <Paragraphs>119</Paragraphs>
  <Slides>26</Slides>
  <Notes>3</Notes>
  <HiddenSlides>0</HiddenSlides>
  <MMClips>0</MMClips>
  <ScaleCrop>false</ScaleCrop>
  <HeadingPairs>
    <vt:vector size="4" baseType="variant">
      <vt:variant>
        <vt:lpstr>نسق</vt:lpstr>
      </vt:variant>
      <vt:variant>
        <vt:i4>11</vt:i4>
      </vt:variant>
      <vt:variant>
        <vt:lpstr>عناوين الشرائح</vt:lpstr>
      </vt:variant>
      <vt:variant>
        <vt:i4>26</vt:i4>
      </vt:variant>
    </vt:vector>
  </HeadingPairs>
  <TitlesOfParts>
    <vt:vector size="37" baseType="lpstr">
      <vt:lpstr>سمة Office</vt:lpstr>
      <vt:lpstr>1_White</vt:lpstr>
      <vt:lpstr>2_White</vt:lpstr>
      <vt:lpstr>3_White</vt:lpstr>
      <vt:lpstr>4_White</vt:lpstr>
      <vt:lpstr>5_White</vt:lpstr>
      <vt:lpstr>6_White</vt:lpstr>
      <vt:lpstr>7_White</vt:lpstr>
      <vt:lpstr>8_White</vt:lpstr>
      <vt:lpstr>9_White</vt:lpstr>
      <vt:lpstr>10_White</vt:lpstr>
      <vt:lpstr>Delirium</vt:lpstr>
      <vt:lpstr>عرض تقديمي في PowerPoint</vt:lpstr>
      <vt:lpstr>عرض تقديمي في PowerPoint</vt:lpstr>
      <vt:lpstr>Levels of consciousness</vt:lpstr>
      <vt:lpstr>Epidemiology and diagnosis of delirium</vt:lpstr>
      <vt:lpstr>DELIRIUM (Acute confusional state) </vt:lpstr>
      <vt:lpstr>Epidemiology of delirium: It’s common!</vt:lpstr>
      <vt:lpstr>causes</vt:lpstr>
      <vt:lpstr>Clinical features</vt:lpstr>
      <vt:lpstr>Clinical features</vt:lpstr>
      <vt:lpstr>عرض تقديمي في PowerPoint</vt:lpstr>
      <vt:lpstr>عرض تقديمي في PowerPoint</vt:lpstr>
      <vt:lpstr>Clinical case: 44 y/o non-compliant patient</vt:lpstr>
      <vt:lpstr>investigation</vt:lpstr>
      <vt:lpstr>Using the MMSE in delirium </vt:lpstr>
      <vt:lpstr>“I watch death”</vt:lpstr>
      <vt:lpstr>Pathophysiology of delirium: Several hypotheses</vt:lpstr>
      <vt:lpstr>Functional MRI: Defining large networks potentially disrupted in delirium</vt:lpstr>
      <vt:lpstr>management</vt:lpstr>
      <vt:lpstr>Management</vt:lpstr>
      <vt:lpstr>Environmental and supportive measures in delirium </vt:lpstr>
      <vt:lpstr>Environmental and supportive measures in delirium </vt:lpstr>
      <vt:lpstr>Pharmacotherapy</vt:lpstr>
      <vt:lpstr>prognosis</vt:lpstr>
      <vt:lpstr>Consequences of delirium</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confusional state</dc:title>
  <dc:creator>2014</dc:creator>
  <cp:lastModifiedBy>2014</cp:lastModifiedBy>
  <cp:revision>13</cp:revision>
  <dcterms:created xsi:type="dcterms:W3CDTF">2014-11-10T07:44:46Z</dcterms:created>
  <dcterms:modified xsi:type="dcterms:W3CDTF">2016-10-30T19:06:59Z</dcterms:modified>
</cp:coreProperties>
</file>