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9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5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9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7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7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5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2CB54-7A50-40B2-9818-0DEE811C668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B652-CAB4-4EE4-B5D3-8B49AACF8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6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5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4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2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4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7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2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5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1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72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7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2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7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0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2019-07-21T05:23:21Z</dcterms:created>
  <dcterms:modified xsi:type="dcterms:W3CDTF">2019-07-21T05:29:32Z</dcterms:modified>
</cp:coreProperties>
</file>